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2192000" cy="6858000"/>
  <p:notesSz cx="6858000" cy="9144000"/>
  <p:embeddedFontLst>
    <p:embeddedFont>
      <p:font typeface="Avenir" panose="02000503020000020003" pitchFamily="2" charset="0"/>
      <p:regular r:id="rId35"/>
      <p:italic r:id="rId36"/>
    </p:embeddedFont>
    <p:embeddedFont>
      <p:font typeface="EB Garamond" pitchFamily="2" charset="0"/>
      <p:regular r:id="rId37"/>
      <p:bold r:id="rId38"/>
      <p:italic r:id="rId39"/>
      <p:boldItalic r:id="rId40"/>
    </p:embeddedFont>
    <p:embeddedFont>
      <p:font typeface="Montserrat" pitchFamily="2" charset="77"/>
      <p:regular r:id="rId41"/>
      <p:bold r:id="rId42"/>
      <p:italic r:id="rId43"/>
      <p:boldItalic r:id="rId44"/>
    </p:embeddedFont>
    <p:embeddedFont>
      <p:font typeface="Sorts Mill Goudy" panose="02000503000000000000" pitchFamily="2" charset="0"/>
      <p:regular r:id="rId45"/>
      <p: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3"/>
  </p:normalViewPr>
  <p:slideViewPr>
    <p:cSldViewPr snapToGrid="0" snapToObjects="1">
      <p:cViewPr varScale="1">
        <p:scale>
          <a:sx n="110" d="100"/>
          <a:sy n="110" d="100"/>
        </p:scale>
        <p:origin x="63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jpg>
</file>

<file path=ppt/media/image11.png>
</file>

<file path=ppt/media/image12.jpg>
</file>

<file path=ppt/media/image13.jpg>
</file>

<file path=ppt/media/image14.jpg>
</file>

<file path=ppt/media/image15.png>
</file>

<file path=ppt/media/image16.jpg>
</file>

<file path=ppt/media/image17.jpg>
</file>

<file path=ppt/media/image18.jpg>
</file>

<file path=ppt/media/image19.png>
</file>

<file path=ppt/media/image2.png>
</file>

<file path=ppt/media/image20.png>
</file>

<file path=ppt/media/image21.jpg>
</file>

<file path=ppt/media/image2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06638162ba_7_4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06638162ba_7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06638162ba_1_2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06638162ba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06638162ba_4_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06638162ba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06638162ba_4_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06638162ba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06638162ba_7_4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06638162ba_7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06638162ba_7_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06638162ba_7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06638162ba_4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06638162ba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06638162ba_7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06638162ba_7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0551af0119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0551af01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0551af0119_0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0551af011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1" name="Google Shape;111;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0551af0119_0_4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0551af0119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6638162ba_7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06638162ba_7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06638162ba_7_2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06638162ba_7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0551af0119_0_1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0551af0119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06638162ba_4_2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06638162ba_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06638162ba_3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06638162ba_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06638162ba_7_3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06638162ba_7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06638162ba_8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06638162ba_8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6638162ba_3_2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06638162ba_3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0551af0119_0_4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0551af0119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0551af0119_0_2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10551af0119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06638162ba_8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106638162ba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06638162ba_8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06638162ba_8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06638162ba_3_3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06638162ba_3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0551af0119_0_2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0551af0119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551af0119_0_3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551af0119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06638162ba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06638162b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06638162ba_1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06638162ba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06638162ba_1_3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06638162ba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2107200" y="1096965"/>
            <a:ext cx="7977600" cy="2085696"/>
          </a:xfrm>
          <a:prstGeom prst="rect">
            <a:avLst/>
          </a:prstGeom>
          <a:noFill/>
          <a:ln>
            <a:noFill/>
          </a:ln>
        </p:spPr>
        <p:txBody>
          <a:bodyPr spcFirstLastPara="1" wrap="square" lIns="91425" tIns="45700" rIns="91425" bIns="45700" anchor="b" anchorCtr="0">
            <a:normAutofit/>
          </a:bodyPr>
          <a:lstStyle>
            <a:lvl1pPr lvl="0" algn="ctr">
              <a:lnSpc>
                <a:spcPct val="100000"/>
              </a:lnSpc>
              <a:spcBef>
                <a:spcPts val="0"/>
              </a:spcBef>
              <a:spcAft>
                <a:spcPts val="0"/>
              </a:spcAft>
              <a:buClr>
                <a:schemeClr val="dk1"/>
              </a:buClr>
              <a:buSzPts val="4800"/>
              <a:buFont typeface="Sorts Mill Goud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3216000" y="3945771"/>
            <a:ext cx="5760000" cy="1832730"/>
          </a:xfrm>
          <a:prstGeom prst="rect">
            <a:avLst/>
          </a:prstGeom>
          <a:noFill/>
          <a:ln>
            <a:noFill/>
          </a:ln>
        </p:spPr>
        <p:txBody>
          <a:bodyPr spcFirstLastPara="1" wrap="square" lIns="91425" tIns="45700" rIns="91425" bIns="45700" anchor="t" anchorCtr="0">
            <a:normAutofit/>
          </a:bodyPr>
          <a:lstStyle>
            <a:lvl1pPr lvl="0" algn="ctr">
              <a:lnSpc>
                <a:spcPct val="125000"/>
              </a:lnSpc>
              <a:spcBef>
                <a:spcPts val="1000"/>
              </a:spcBef>
              <a:spcAft>
                <a:spcPts val="0"/>
              </a:spcAft>
              <a:buSzPts val="2400"/>
              <a:buNone/>
              <a:defRPr sz="2400" i="0"/>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SzPts val="1800"/>
              <a:buNone/>
              <a:defRPr sz="1800"/>
            </a:lvl3pPr>
            <a:lvl4pPr lvl="3" algn="ctr">
              <a:lnSpc>
                <a:spcPct val="150000"/>
              </a:lnSpc>
              <a:spcBef>
                <a:spcPts val="500"/>
              </a:spcBef>
              <a:spcAft>
                <a:spcPts val="0"/>
              </a:spcAft>
              <a:buSzPts val="1600"/>
              <a:buFont typeface="Avenir"/>
              <a:buNone/>
              <a:defRPr sz="1600"/>
            </a:lvl4pPr>
            <a:lvl5pPr lvl="4" algn="ctr">
              <a:lnSpc>
                <a:spcPct val="15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17" name="Google Shape;17;p2"/>
          <p:cNvCxnSpPr/>
          <p:nvPr/>
        </p:nvCxnSpPr>
        <p:spPr>
          <a:xfrm>
            <a:off x="5826000" y="3525773"/>
            <a:ext cx="540000" cy="0"/>
          </a:xfrm>
          <a:prstGeom prst="straightConnector1">
            <a:avLst/>
          </a:prstGeom>
          <a:noFill/>
          <a:ln w="12700" cap="flat" cmpd="sng">
            <a:solidFill>
              <a:srgbClr val="FFFFFF"/>
            </a:solidFill>
            <a:prstDash val="solid"/>
            <a:round/>
            <a:headEnd type="none" w="sm" len="sm"/>
            <a:tailEnd type="none" w="sm" len="sm"/>
          </a:ln>
        </p:spPr>
      </p:cxnSp>
      <p:grpSp>
        <p:nvGrpSpPr>
          <p:cNvPr id="18" name="Google Shape;18;p2"/>
          <p:cNvGrpSpPr/>
          <p:nvPr/>
        </p:nvGrpSpPr>
        <p:grpSpPr>
          <a:xfrm rot="2700000">
            <a:off x="10127693" y="4178240"/>
            <a:ext cx="633413" cy="1862138"/>
            <a:chOff x="5959192" y="333389"/>
            <a:chExt cx="633413" cy="1862138"/>
          </a:xfrm>
        </p:grpSpPr>
        <p:grpSp>
          <p:nvGrpSpPr>
            <p:cNvPr id="19" name="Google Shape;19;p2"/>
            <p:cNvGrpSpPr/>
            <p:nvPr/>
          </p:nvGrpSpPr>
          <p:grpSpPr>
            <a:xfrm>
              <a:off x="5959192" y="333389"/>
              <a:ext cx="633413" cy="1419225"/>
              <a:chOff x="5959192" y="333389"/>
              <a:chExt cx="633413" cy="1419225"/>
            </a:xfrm>
          </p:grpSpPr>
          <p:sp>
            <p:nvSpPr>
              <p:cNvPr id="20" name="Google Shape;20;p2"/>
              <p:cNvSpPr/>
              <p:nvPr/>
            </p:nvSpPr>
            <p:spPr>
              <a:xfrm>
                <a:off x="5959192" y="333389"/>
                <a:ext cx="319088" cy="1419225"/>
              </a:xfrm>
              <a:custGeom>
                <a:avLst/>
                <a:gdLst/>
                <a:ahLst/>
                <a:cxnLst/>
                <a:rect l="l" t="t" r="r" b="b"/>
                <a:pathLst>
                  <a:path w="67" h="298" extrusionOk="0">
                    <a:moveTo>
                      <a:pt x="0" y="149"/>
                    </a:moveTo>
                    <a:cubicBezTo>
                      <a:pt x="0" y="208"/>
                      <a:pt x="26" y="261"/>
                      <a:pt x="67" y="298"/>
                    </a:cubicBezTo>
                    <a:cubicBezTo>
                      <a:pt x="67" y="0"/>
                      <a:pt x="67" y="0"/>
                      <a:pt x="67" y="0"/>
                    </a:cubicBezTo>
                    <a:cubicBezTo>
                      <a:pt x="26" y="36"/>
                      <a:pt x="0" y="89"/>
                      <a:pt x="0" y="149"/>
                    </a:cubicBezTo>
                    <a:close/>
                  </a:path>
                </a:pathLst>
              </a:custGeom>
              <a:gradFill>
                <a:gsLst>
                  <a:gs pos="0">
                    <a:srgbClr val="FFFFFF">
                      <a:alpha val="80000"/>
                    </a:srgbClr>
                  </a:gs>
                  <a:gs pos="100000">
                    <a:srgbClr val="FFFFFF">
                      <a:alpha val="20000"/>
                    </a:srgbClr>
                  </a:gs>
                </a:gsLst>
                <a:lin ang="189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 name="Google Shape;21;p2"/>
              <p:cNvSpPr/>
              <p:nvPr/>
            </p:nvSpPr>
            <p:spPr>
              <a:xfrm>
                <a:off x="6278280" y="333389"/>
                <a:ext cx="314325" cy="1419225"/>
              </a:xfrm>
              <a:custGeom>
                <a:avLst/>
                <a:gdLst/>
                <a:ahLst/>
                <a:cxnLst/>
                <a:rect l="l" t="t" r="r" b="b"/>
                <a:pathLst>
                  <a:path w="66" h="298" extrusionOk="0">
                    <a:moveTo>
                      <a:pt x="0" y="0"/>
                    </a:moveTo>
                    <a:cubicBezTo>
                      <a:pt x="0" y="298"/>
                      <a:pt x="0" y="298"/>
                      <a:pt x="0" y="298"/>
                    </a:cubicBezTo>
                    <a:cubicBezTo>
                      <a:pt x="41" y="261"/>
                      <a:pt x="66" y="208"/>
                      <a:pt x="66" y="149"/>
                    </a:cubicBezTo>
                    <a:cubicBezTo>
                      <a:pt x="66" y="89"/>
                      <a:pt x="41" y="36"/>
                      <a:pt x="0" y="0"/>
                    </a:cubicBezTo>
                    <a:close/>
                  </a:path>
                </a:pathLst>
              </a:custGeom>
              <a:gradFill>
                <a:gsLst>
                  <a:gs pos="0">
                    <a:srgbClr val="FFFFFF">
                      <a:alpha val="80000"/>
                    </a:srgbClr>
                  </a:gs>
                  <a:gs pos="100000">
                    <a:srgbClr val="FFFFFF">
                      <a:alpha val="9803"/>
                    </a:srgbClr>
                  </a:gs>
                </a:gsLst>
                <a:lin ang="27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cxnSp>
          <p:nvCxnSpPr>
            <p:cNvPr id="22" name="Google Shape;22;p2"/>
            <p:cNvCxnSpPr/>
            <p:nvPr/>
          </p:nvCxnSpPr>
          <p:spPr>
            <a:xfrm rot="10800000">
              <a:off x="6278280" y="333389"/>
              <a:ext cx="0" cy="1862138"/>
            </a:xfrm>
            <a:prstGeom prst="straightConnector1">
              <a:avLst/>
            </a:prstGeom>
            <a:noFill/>
            <a:ln w="12700" cap="flat" cmpd="sng">
              <a:solidFill>
                <a:srgbClr val="FFFFFF"/>
              </a:solidFill>
              <a:prstDash val="solid"/>
              <a:miter lim="800000"/>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7"/>
        <p:cNvGrpSpPr/>
        <p:nvPr/>
      </p:nvGrpSpPr>
      <p:grpSpPr>
        <a:xfrm>
          <a:off x="0" y="0"/>
          <a:ext cx="0" cy="0"/>
          <a:chOff x="0" y="0"/>
          <a:chExt cx="0" cy="0"/>
        </a:xfrm>
      </p:grpSpPr>
      <p:sp>
        <p:nvSpPr>
          <p:cNvPr id="88" name="Google Shape;88;p11"/>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9" name="Google Shape;89;p11"/>
          <p:cNvSpPr txBox="1">
            <a:spLocks noGrp="1"/>
          </p:cNvSpPr>
          <p:nvPr>
            <p:ph type="body" idx="1"/>
          </p:nvPr>
        </p:nvSpPr>
        <p:spPr>
          <a:xfrm rot="5400000">
            <a:off x="4075904" y="-1400580"/>
            <a:ext cx="4040191" cy="10213200"/>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1000"/>
              </a:spcBef>
              <a:spcAft>
                <a:spcPts val="0"/>
              </a:spcAft>
              <a:buSzPts val="1800"/>
              <a:buChar char="·"/>
              <a:defRPr/>
            </a:lvl1pPr>
            <a:lvl2pPr marL="914400" lvl="1" indent="-228600" algn="l">
              <a:lnSpc>
                <a:spcPct val="150000"/>
              </a:lnSpc>
              <a:spcBef>
                <a:spcPts val="500"/>
              </a:spcBef>
              <a:spcAft>
                <a:spcPts val="0"/>
              </a:spcAft>
              <a:buClr>
                <a:schemeClr val="dk1"/>
              </a:buClr>
              <a:buSzPts val="1800"/>
              <a:buNone/>
              <a:defRPr/>
            </a:lvl2pPr>
            <a:lvl3pPr marL="1371600" lvl="2" indent="-342900" algn="l">
              <a:lnSpc>
                <a:spcPct val="150000"/>
              </a:lnSpc>
              <a:spcBef>
                <a:spcPts val="500"/>
              </a:spcBef>
              <a:spcAft>
                <a:spcPts val="0"/>
              </a:spcAft>
              <a:buSzPts val="1800"/>
              <a:buChar char="·"/>
              <a:defRPr/>
            </a:lvl3pPr>
            <a:lvl4pPr marL="1828800" lvl="3" indent="-228600" algn="l">
              <a:lnSpc>
                <a:spcPct val="150000"/>
              </a:lnSpc>
              <a:spcBef>
                <a:spcPts val="500"/>
              </a:spcBef>
              <a:spcAft>
                <a:spcPts val="0"/>
              </a:spcAft>
              <a:buSzPts val="1800"/>
              <a:buNone/>
              <a:defRPr/>
            </a:lvl4pPr>
            <a:lvl5pPr marL="2286000" lvl="4" indent="-342900" algn="l">
              <a:lnSpc>
                <a:spcPct val="15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0" name="Google Shape;90;p11"/>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1"/>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1"/>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3"/>
        <p:cNvGrpSpPr/>
        <p:nvPr/>
      </p:nvGrpSpPr>
      <p:grpSpPr>
        <a:xfrm>
          <a:off x="0" y="0"/>
          <a:ext cx="0" cy="0"/>
          <a:chOff x="0" y="0"/>
          <a:chExt cx="0" cy="0"/>
        </a:xfrm>
      </p:grpSpPr>
      <p:sp>
        <p:nvSpPr>
          <p:cNvPr id="94" name="Google Shape;94;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5" name="Google Shape;95;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1000"/>
              </a:spcBef>
              <a:spcAft>
                <a:spcPts val="0"/>
              </a:spcAft>
              <a:buSzPts val="1800"/>
              <a:buChar char="·"/>
              <a:defRPr/>
            </a:lvl1pPr>
            <a:lvl2pPr marL="914400" lvl="1" indent="-228600" algn="l">
              <a:lnSpc>
                <a:spcPct val="150000"/>
              </a:lnSpc>
              <a:spcBef>
                <a:spcPts val="500"/>
              </a:spcBef>
              <a:spcAft>
                <a:spcPts val="0"/>
              </a:spcAft>
              <a:buClr>
                <a:schemeClr val="dk1"/>
              </a:buClr>
              <a:buSzPts val="1800"/>
              <a:buNone/>
              <a:defRPr/>
            </a:lvl2pPr>
            <a:lvl3pPr marL="1371600" lvl="2" indent="-342900" algn="l">
              <a:lnSpc>
                <a:spcPct val="150000"/>
              </a:lnSpc>
              <a:spcBef>
                <a:spcPts val="500"/>
              </a:spcBef>
              <a:spcAft>
                <a:spcPts val="0"/>
              </a:spcAft>
              <a:buSzPts val="1800"/>
              <a:buChar char="·"/>
              <a:defRPr/>
            </a:lvl3pPr>
            <a:lvl4pPr marL="1828800" lvl="3" indent="-228600" algn="l">
              <a:lnSpc>
                <a:spcPct val="150000"/>
              </a:lnSpc>
              <a:spcBef>
                <a:spcPts val="500"/>
              </a:spcBef>
              <a:spcAft>
                <a:spcPts val="0"/>
              </a:spcAft>
              <a:buSzPts val="1800"/>
              <a:buNone/>
              <a:defRPr/>
            </a:lvl4pPr>
            <a:lvl5pPr marL="2286000" lvl="4" indent="-342900" algn="l">
              <a:lnSpc>
                <a:spcPct val="15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6" name="Google Shape;96;p12"/>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2"/>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12"/>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3"/>
        <p:cNvGrpSpPr/>
        <p:nvPr/>
      </p:nvGrpSpPr>
      <p:grpSpPr>
        <a:xfrm>
          <a:off x="0" y="0"/>
          <a:ext cx="0" cy="0"/>
          <a:chOff x="0" y="0"/>
          <a:chExt cx="0" cy="0"/>
        </a:xfrm>
      </p:grpSpPr>
      <p:sp>
        <p:nvSpPr>
          <p:cNvPr id="24" name="Google Shape;24;p3"/>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3"/>
          <p:cNvSpPr txBox="1">
            <a:spLocks noGrp="1"/>
          </p:cNvSpPr>
          <p:nvPr>
            <p:ph type="body" idx="1"/>
          </p:nvPr>
        </p:nvSpPr>
        <p:spPr>
          <a:xfrm>
            <a:off x="989400" y="1685925"/>
            <a:ext cx="10213200" cy="4040191"/>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1000"/>
              </a:spcBef>
              <a:spcAft>
                <a:spcPts val="0"/>
              </a:spcAft>
              <a:buSzPts val="1800"/>
              <a:buChar char="·"/>
              <a:defRPr/>
            </a:lvl1pPr>
            <a:lvl2pPr marL="914400" lvl="1" indent="-228600" algn="l">
              <a:lnSpc>
                <a:spcPct val="150000"/>
              </a:lnSpc>
              <a:spcBef>
                <a:spcPts val="500"/>
              </a:spcBef>
              <a:spcAft>
                <a:spcPts val="0"/>
              </a:spcAft>
              <a:buClr>
                <a:schemeClr val="dk1"/>
              </a:buClr>
              <a:buSzPts val="1800"/>
              <a:buNone/>
              <a:defRPr/>
            </a:lvl2pPr>
            <a:lvl3pPr marL="1371600" lvl="2" indent="-342900" algn="l">
              <a:lnSpc>
                <a:spcPct val="150000"/>
              </a:lnSpc>
              <a:spcBef>
                <a:spcPts val="500"/>
              </a:spcBef>
              <a:spcAft>
                <a:spcPts val="0"/>
              </a:spcAft>
              <a:buSzPts val="1800"/>
              <a:buChar char="·"/>
              <a:defRPr/>
            </a:lvl3pPr>
            <a:lvl4pPr marL="1828800" lvl="3" indent="-228600" algn="l">
              <a:lnSpc>
                <a:spcPct val="150000"/>
              </a:lnSpc>
              <a:spcBef>
                <a:spcPts val="500"/>
              </a:spcBef>
              <a:spcAft>
                <a:spcPts val="0"/>
              </a:spcAft>
              <a:buSzPts val="1800"/>
              <a:buNone/>
              <a:defRPr/>
            </a:lvl4pPr>
            <a:lvl5pPr marL="2286000" lvl="4" indent="-342900" algn="l">
              <a:lnSpc>
                <a:spcPct val="15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3"/>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990000" y="2305800"/>
            <a:ext cx="4636800" cy="2246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800"/>
              <a:buFont typeface="Sorts Mill Goud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6565250" y="2305800"/>
            <a:ext cx="4636800" cy="2246400"/>
          </a:xfrm>
          <a:prstGeom prst="rect">
            <a:avLst/>
          </a:prstGeom>
          <a:noFill/>
          <a:ln>
            <a:noFill/>
          </a:ln>
        </p:spPr>
        <p:txBody>
          <a:bodyPr spcFirstLastPara="1" wrap="square" lIns="91425" tIns="45700" rIns="91425" bIns="45700" anchor="ctr" anchorCtr="0">
            <a:normAutofit/>
          </a:bodyPr>
          <a:lstStyle>
            <a:lvl1pPr marL="457200" lvl="0" indent="-228600" algn="ctr">
              <a:lnSpc>
                <a:spcPct val="125000"/>
              </a:lnSpc>
              <a:spcBef>
                <a:spcPts val="1000"/>
              </a:spcBef>
              <a:spcAft>
                <a:spcPts val="0"/>
              </a:spcAft>
              <a:buSzPts val="2400"/>
              <a:buNone/>
              <a:defRPr sz="2400" i="1">
                <a:solidFill>
                  <a:schemeClr val="dk1"/>
                </a:solidFill>
              </a:defRPr>
            </a:lvl1pPr>
            <a:lvl2pPr marL="914400" lvl="1" indent="-228600" algn="l">
              <a:lnSpc>
                <a:spcPct val="150000"/>
              </a:lnSpc>
              <a:spcBef>
                <a:spcPts val="500"/>
              </a:spcBef>
              <a:spcAft>
                <a:spcPts val="0"/>
              </a:spcAft>
              <a:buClr>
                <a:srgbClr val="888888"/>
              </a:buClr>
              <a:buSzPts val="2000"/>
              <a:buFont typeface="Avenir"/>
              <a:buNone/>
              <a:defRPr sz="2000">
                <a:solidFill>
                  <a:srgbClr val="888888"/>
                </a:solidFill>
              </a:defRPr>
            </a:lvl2pPr>
            <a:lvl3pPr marL="1371600" lvl="2" indent="-228600" algn="l">
              <a:lnSpc>
                <a:spcPct val="150000"/>
              </a:lnSpc>
              <a:spcBef>
                <a:spcPts val="500"/>
              </a:spcBef>
              <a:spcAft>
                <a:spcPts val="0"/>
              </a:spcAft>
              <a:buSzPts val="1800"/>
              <a:buNone/>
              <a:defRPr sz="1800">
                <a:solidFill>
                  <a:srgbClr val="888888"/>
                </a:solidFill>
              </a:defRPr>
            </a:lvl3pPr>
            <a:lvl4pPr marL="1828800" lvl="3" indent="-228600" algn="l">
              <a:lnSpc>
                <a:spcPct val="150000"/>
              </a:lnSpc>
              <a:spcBef>
                <a:spcPts val="500"/>
              </a:spcBef>
              <a:spcAft>
                <a:spcPts val="0"/>
              </a:spcAft>
              <a:buSzPts val="1600"/>
              <a:buFont typeface="Avenir"/>
              <a:buNone/>
              <a:defRPr sz="1600">
                <a:solidFill>
                  <a:srgbClr val="888888"/>
                </a:solidFill>
              </a:defRPr>
            </a:lvl4pPr>
            <a:lvl5pPr marL="2286000" lvl="4" indent="-228600" algn="l">
              <a:lnSpc>
                <a:spcPct val="150000"/>
              </a:lnSpc>
              <a:spcBef>
                <a:spcPts val="500"/>
              </a:spcBef>
              <a:spcAft>
                <a:spcPts val="0"/>
              </a:spcAft>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2" name="Google Shape;32;p4"/>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35" name="Google Shape;35;p4"/>
          <p:cNvSpPr/>
          <p:nvPr/>
        </p:nvSpPr>
        <p:spPr>
          <a:xfrm>
            <a:off x="1437136" y="649304"/>
            <a:ext cx="340415" cy="340415"/>
          </a:xfrm>
          <a:prstGeom prst="ellipse">
            <a:avLst/>
          </a:prstGeom>
          <a:gradFill>
            <a:gsLst>
              <a:gs pos="0">
                <a:srgbClr val="FFFFFF">
                  <a:alpha val="80000"/>
                </a:srgbClr>
              </a:gs>
              <a:gs pos="100000">
                <a:srgbClr val="FFFFFF">
                  <a:alpha val="9803"/>
                </a:srgbClr>
              </a:gs>
            </a:gsLst>
            <a:lin ang="27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nvGrpSpPr>
          <p:cNvPr id="36" name="Google Shape;36;p4"/>
          <p:cNvGrpSpPr/>
          <p:nvPr/>
        </p:nvGrpSpPr>
        <p:grpSpPr>
          <a:xfrm rot="10800000">
            <a:off x="1079500" y="976581"/>
            <a:ext cx="924390" cy="1045313"/>
            <a:chOff x="6200905" y="2967038"/>
            <a:chExt cx="924390" cy="1045313"/>
          </a:xfrm>
        </p:grpSpPr>
        <p:grpSp>
          <p:nvGrpSpPr>
            <p:cNvPr id="37" name="Google Shape;37;p4"/>
            <p:cNvGrpSpPr/>
            <p:nvPr/>
          </p:nvGrpSpPr>
          <p:grpSpPr>
            <a:xfrm>
              <a:off x="6808136" y="2967038"/>
              <a:ext cx="317159" cy="932400"/>
              <a:chOff x="6808136" y="2967038"/>
              <a:chExt cx="317159" cy="932400"/>
            </a:xfrm>
          </p:grpSpPr>
          <p:sp>
            <p:nvSpPr>
              <p:cNvPr id="38" name="Google Shape;38;p4"/>
              <p:cNvSpPr/>
              <p:nvPr/>
            </p:nvSpPr>
            <p:spPr>
              <a:xfrm>
                <a:off x="6808136" y="2967038"/>
                <a:ext cx="159772" cy="710627"/>
              </a:xfrm>
              <a:custGeom>
                <a:avLst/>
                <a:gdLst/>
                <a:ahLst/>
                <a:cxnLst/>
                <a:rect l="l" t="t" r="r" b="b"/>
                <a:pathLst>
                  <a:path w="67" h="298" extrusionOk="0">
                    <a:moveTo>
                      <a:pt x="0" y="149"/>
                    </a:moveTo>
                    <a:cubicBezTo>
                      <a:pt x="0" y="208"/>
                      <a:pt x="26" y="261"/>
                      <a:pt x="67" y="298"/>
                    </a:cubicBezTo>
                    <a:cubicBezTo>
                      <a:pt x="67" y="0"/>
                      <a:pt x="67" y="0"/>
                      <a:pt x="67" y="0"/>
                    </a:cubicBezTo>
                    <a:cubicBezTo>
                      <a:pt x="26" y="36"/>
                      <a:pt x="0" y="89"/>
                      <a:pt x="0" y="149"/>
                    </a:cubicBezTo>
                    <a:close/>
                  </a:path>
                </a:pathLst>
              </a:custGeom>
              <a:gradFill>
                <a:gsLst>
                  <a:gs pos="0">
                    <a:srgbClr val="FFFFFF">
                      <a:alpha val="80000"/>
                    </a:srgbClr>
                  </a:gs>
                  <a:gs pos="100000">
                    <a:srgbClr val="FFFFFF">
                      <a:alpha val="20000"/>
                    </a:srgbClr>
                  </a:gs>
                </a:gsLst>
                <a:lin ang="189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9" name="Google Shape;39;p4"/>
              <p:cNvSpPr/>
              <p:nvPr/>
            </p:nvSpPr>
            <p:spPr>
              <a:xfrm>
                <a:off x="6967908" y="2967038"/>
                <a:ext cx="157387" cy="710627"/>
              </a:xfrm>
              <a:custGeom>
                <a:avLst/>
                <a:gdLst/>
                <a:ahLst/>
                <a:cxnLst/>
                <a:rect l="l" t="t" r="r" b="b"/>
                <a:pathLst>
                  <a:path w="66" h="298" extrusionOk="0">
                    <a:moveTo>
                      <a:pt x="0" y="0"/>
                    </a:moveTo>
                    <a:cubicBezTo>
                      <a:pt x="0" y="298"/>
                      <a:pt x="0" y="298"/>
                      <a:pt x="0" y="298"/>
                    </a:cubicBezTo>
                    <a:cubicBezTo>
                      <a:pt x="41" y="261"/>
                      <a:pt x="66" y="208"/>
                      <a:pt x="66" y="149"/>
                    </a:cubicBezTo>
                    <a:cubicBezTo>
                      <a:pt x="66" y="89"/>
                      <a:pt x="41" y="36"/>
                      <a:pt x="0" y="0"/>
                    </a:cubicBezTo>
                    <a:close/>
                  </a:path>
                </a:pathLst>
              </a:custGeom>
              <a:gradFill>
                <a:gsLst>
                  <a:gs pos="0">
                    <a:srgbClr val="FFFFFF">
                      <a:alpha val="80000"/>
                    </a:srgbClr>
                  </a:gs>
                  <a:gs pos="100000">
                    <a:srgbClr val="FFFFFF">
                      <a:alpha val="9803"/>
                    </a:srgbClr>
                  </a:gs>
                </a:gsLst>
                <a:lin ang="27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cxnSp>
            <p:nvCxnSpPr>
              <p:cNvPr id="40" name="Google Shape;40;p4"/>
              <p:cNvCxnSpPr/>
              <p:nvPr/>
            </p:nvCxnSpPr>
            <p:spPr>
              <a:xfrm rot="10800000">
                <a:off x="6967908" y="2967038"/>
                <a:ext cx="0" cy="932400"/>
              </a:xfrm>
              <a:prstGeom prst="straightConnector1">
                <a:avLst/>
              </a:prstGeom>
              <a:noFill/>
              <a:ln w="12700" cap="flat" cmpd="sng">
                <a:solidFill>
                  <a:srgbClr val="FFFFFF"/>
                </a:solidFill>
                <a:prstDash val="solid"/>
                <a:miter lim="800000"/>
                <a:headEnd type="none" w="med" len="med"/>
                <a:tailEnd type="none" w="med" len="med"/>
              </a:ln>
            </p:spPr>
          </p:cxnSp>
        </p:grpSp>
        <p:grpSp>
          <p:nvGrpSpPr>
            <p:cNvPr id="41" name="Google Shape;41;p4"/>
            <p:cNvGrpSpPr/>
            <p:nvPr/>
          </p:nvGrpSpPr>
          <p:grpSpPr>
            <a:xfrm rot="-2700000" flipH="1">
              <a:off x="6484111" y="3104366"/>
              <a:ext cx="317159" cy="932400"/>
              <a:chOff x="6808136" y="2967038"/>
              <a:chExt cx="317159" cy="932400"/>
            </a:xfrm>
          </p:grpSpPr>
          <p:sp>
            <p:nvSpPr>
              <p:cNvPr id="42" name="Google Shape;42;p4"/>
              <p:cNvSpPr/>
              <p:nvPr/>
            </p:nvSpPr>
            <p:spPr>
              <a:xfrm>
                <a:off x="6808136" y="2967038"/>
                <a:ext cx="159772" cy="710627"/>
              </a:xfrm>
              <a:custGeom>
                <a:avLst/>
                <a:gdLst/>
                <a:ahLst/>
                <a:cxnLst/>
                <a:rect l="l" t="t" r="r" b="b"/>
                <a:pathLst>
                  <a:path w="67" h="298" extrusionOk="0">
                    <a:moveTo>
                      <a:pt x="0" y="149"/>
                    </a:moveTo>
                    <a:cubicBezTo>
                      <a:pt x="0" y="208"/>
                      <a:pt x="26" y="261"/>
                      <a:pt x="67" y="298"/>
                    </a:cubicBezTo>
                    <a:cubicBezTo>
                      <a:pt x="67" y="0"/>
                      <a:pt x="67" y="0"/>
                      <a:pt x="67" y="0"/>
                    </a:cubicBezTo>
                    <a:cubicBezTo>
                      <a:pt x="26" y="36"/>
                      <a:pt x="0" y="89"/>
                      <a:pt x="0" y="149"/>
                    </a:cubicBezTo>
                    <a:close/>
                  </a:path>
                </a:pathLst>
              </a:custGeom>
              <a:gradFill>
                <a:gsLst>
                  <a:gs pos="0">
                    <a:srgbClr val="FFFFFF">
                      <a:alpha val="80000"/>
                    </a:srgbClr>
                  </a:gs>
                  <a:gs pos="100000">
                    <a:srgbClr val="FFFFFF">
                      <a:alpha val="20000"/>
                    </a:srgbClr>
                  </a:gs>
                </a:gsLst>
                <a:lin ang="189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 name="Google Shape;43;p4"/>
              <p:cNvSpPr/>
              <p:nvPr/>
            </p:nvSpPr>
            <p:spPr>
              <a:xfrm>
                <a:off x="6967908" y="2967038"/>
                <a:ext cx="157387" cy="710627"/>
              </a:xfrm>
              <a:custGeom>
                <a:avLst/>
                <a:gdLst/>
                <a:ahLst/>
                <a:cxnLst/>
                <a:rect l="l" t="t" r="r" b="b"/>
                <a:pathLst>
                  <a:path w="66" h="298" extrusionOk="0">
                    <a:moveTo>
                      <a:pt x="0" y="0"/>
                    </a:moveTo>
                    <a:cubicBezTo>
                      <a:pt x="0" y="298"/>
                      <a:pt x="0" y="298"/>
                      <a:pt x="0" y="298"/>
                    </a:cubicBezTo>
                    <a:cubicBezTo>
                      <a:pt x="41" y="261"/>
                      <a:pt x="66" y="208"/>
                      <a:pt x="66" y="149"/>
                    </a:cubicBezTo>
                    <a:cubicBezTo>
                      <a:pt x="66" y="89"/>
                      <a:pt x="41" y="36"/>
                      <a:pt x="0" y="0"/>
                    </a:cubicBezTo>
                    <a:close/>
                  </a:path>
                </a:pathLst>
              </a:custGeom>
              <a:gradFill>
                <a:gsLst>
                  <a:gs pos="0">
                    <a:srgbClr val="FFFFFF">
                      <a:alpha val="80000"/>
                    </a:srgbClr>
                  </a:gs>
                  <a:gs pos="100000">
                    <a:srgbClr val="FFFFFF">
                      <a:alpha val="9803"/>
                    </a:srgbClr>
                  </a:gs>
                </a:gsLst>
                <a:lin ang="27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cxnSp>
            <p:nvCxnSpPr>
              <p:cNvPr id="44" name="Google Shape;44;p4"/>
              <p:cNvCxnSpPr/>
              <p:nvPr/>
            </p:nvCxnSpPr>
            <p:spPr>
              <a:xfrm rot="10800000">
                <a:off x="6967908" y="2967038"/>
                <a:ext cx="0" cy="932400"/>
              </a:xfrm>
              <a:prstGeom prst="straightConnector1">
                <a:avLst/>
              </a:prstGeom>
              <a:noFill/>
              <a:ln w="12700" cap="flat" cmpd="sng">
                <a:solidFill>
                  <a:srgbClr val="FFFFFF"/>
                </a:solidFill>
                <a:prstDash val="solid"/>
                <a:miter lim="800000"/>
                <a:headEnd type="none" w="med" len="med"/>
                <a:tailEnd type="none" w="med" len="med"/>
              </a:ln>
            </p:spPr>
          </p:cxnSp>
        </p:grpSp>
      </p:grpSp>
      <p:cxnSp>
        <p:nvCxnSpPr>
          <p:cNvPr id="45" name="Google Shape;45;p4"/>
          <p:cNvCxnSpPr/>
          <p:nvPr/>
        </p:nvCxnSpPr>
        <p:spPr>
          <a:xfrm rot="5400000">
            <a:off x="5826000" y="3429001"/>
            <a:ext cx="540000" cy="0"/>
          </a:xfrm>
          <a:prstGeom prst="straightConnector1">
            <a:avLst/>
          </a:prstGeom>
          <a:noFill/>
          <a:ln w="12700" cap="flat" cmpd="sng">
            <a:solidFill>
              <a:srgbClr val="FFFFFF"/>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6"/>
        <p:cNvGrpSpPr/>
        <p:nvPr/>
      </p:nvGrpSpPr>
      <p:grpSpPr>
        <a:xfrm>
          <a:off x="0" y="0"/>
          <a:ext cx="0" cy="0"/>
          <a:chOff x="0" y="0"/>
          <a:chExt cx="0" cy="0"/>
        </a:xfrm>
      </p:grpSpPr>
      <p:sp>
        <p:nvSpPr>
          <p:cNvPr id="47" name="Google Shape;47;p5"/>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5"/>
          <p:cNvSpPr txBox="1">
            <a:spLocks noGrp="1"/>
          </p:cNvSpPr>
          <p:nvPr>
            <p:ph type="body" idx="1"/>
          </p:nvPr>
        </p:nvSpPr>
        <p:spPr>
          <a:xfrm>
            <a:off x="989400" y="1685925"/>
            <a:ext cx="4928400" cy="4092575"/>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1000"/>
              </a:spcBef>
              <a:spcAft>
                <a:spcPts val="0"/>
              </a:spcAft>
              <a:buSzPts val="1800"/>
              <a:buChar char="·"/>
              <a:defRPr/>
            </a:lvl1pPr>
            <a:lvl2pPr marL="914400" lvl="1" indent="-228600" algn="l">
              <a:lnSpc>
                <a:spcPct val="150000"/>
              </a:lnSpc>
              <a:spcBef>
                <a:spcPts val="500"/>
              </a:spcBef>
              <a:spcAft>
                <a:spcPts val="0"/>
              </a:spcAft>
              <a:buClr>
                <a:schemeClr val="dk1"/>
              </a:buClr>
              <a:buSzPts val="1800"/>
              <a:buNone/>
              <a:defRPr/>
            </a:lvl2pPr>
            <a:lvl3pPr marL="1371600" lvl="2" indent="-342900" algn="l">
              <a:lnSpc>
                <a:spcPct val="150000"/>
              </a:lnSpc>
              <a:spcBef>
                <a:spcPts val="500"/>
              </a:spcBef>
              <a:spcAft>
                <a:spcPts val="0"/>
              </a:spcAft>
              <a:buSzPts val="1800"/>
              <a:buChar char="·"/>
              <a:defRPr/>
            </a:lvl3pPr>
            <a:lvl4pPr marL="1828800" lvl="3" indent="-228600" algn="l">
              <a:lnSpc>
                <a:spcPct val="150000"/>
              </a:lnSpc>
              <a:spcBef>
                <a:spcPts val="500"/>
              </a:spcBef>
              <a:spcAft>
                <a:spcPts val="0"/>
              </a:spcAft>
              <a:buSzPts val="1800"/>
              <a:buNone/>
              <a:defRPr/>
            </a:lvl4pPr>
            <a:lvl5pPr marL="2286000" lvl="4" indent="-342900" algn="l">
              <a:lnSpc>
                <a:spcPct val="15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5"/>
          <p:cNvSpPr txBox="1">
            <a:spLocks noGrp="1"/>
          </p:cNvSpPr>
          <p:nvPr>
            <p:ph type="body" idx="2"/>
          </p:nvPr>
        </p:nvSpPr>
        <p:spPr>
          <a:xfrm>
            <a:off x="6274202" y="1685925"/>
            <a:ext cx="4928400" cy="4092575"/>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1000"/>
              </a:spcBef>
              <a:spcAft>
                <a:spcPts val="0"/>
              </a:spcAft>
              <a:buSzPts val="1800"/>
              <a:buChar char="·"/>
              <a:defRPr/>
            </a:lvl1pPr>
            <a:lvl2pPr marL="914400" lvl="1" indent="-228600" algn="l">
              <a:lnSpc>
                <a:spcPct val="150000"/>
              </a:lnSpc>
              <a:spcBef>
                <a:spcPts val="500"/>
              </a:spcBef>
              <a:spcAft>
                <a:spcPts val="0"/>
              </a:spcAft>
              <a:buClr>
                <a:schemeClr val="dk1"/>
              </a:buClr>
              <a:buSzPts val="1800"/>
              <a:buNone/>
              <a:defRPr/>
            </a:lvl2pPr>
            <a:lvl3pPr marL="1371600" lvl="2" indent="-342900" algn="l">
              <a:lnSpc>
                <a:spcPct val="150000"/>
              </a:lnSpc>
              <a:spcBef>
                <a:spcPts val="500"/>
              </a:spcBef>
              <a:spcAft>
                <a:spcPts val="0"/>
              </a:spcAft>
              <a:buSzPts val="1800"/>
              <a:buChar char="·"/>
              <a:defRPr/>
            </a:lvl3pPr>
            <a:lvl4pPr marL="1828800" lvl="3" indent="-228600" algn="l">
              <a:lnSpc>
                <a:spcPct val="150000"/>
              </a:lnSpc>
              <a:spcBef>
                <a:spcPts val="500"/>
              </a:spcBef>
              <a:spcAft>
                <a:spcPts val="0"/>
              </a:spcAft>
              <a:buSzPts val="1800"/>
              <a:buNone/>
              <a:defRPr/>
            </a:lvl4pPr>
            <a:lvl5pPr marL="2286000" lvl="4" indent="-342900" algn="l">
              <a:lnSpc>
                <a:spcPct val="15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5"/>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5"/>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5"/>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53"/>
        <p:cNvGrpSpPr/>
        <p:nvPr/>
      </p:nvGrpSpPr>
      <p:grpSpPr>
        <a:xfrm>
          <a:off x="0" y="0"/>
          <a:ext cx="0" cy="0"/>
          <a:chOff x="0" y="0"/>
          <a:chExt cx="0" cy="0"/>
        </a:xfrm>
      </p:grpSpPr>
      <p:sp>
        <p:nvSpPr>
          <p:cNvPr id="54" name="Google Shape;54;p6"/>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6"/>
          <p:cNvSpPr txBox="1">
            <a:spLocks noGrp="1"/>
          </p:cNvSpPr>
          <p:nvPr>
            <p:ph type="body" idx="1"/>
          </p:nvPr>
        </p:nvSpPr>
        <p:spPr>
          <a:xfrm>
            <a:off x="989399" y="1736732"/>
            <a:ext cx="4928400" cy="661912"/>
          </a:xfrm>
          <a:prstGeom prst="rect">
            <a:avLst/>
          </a:prstGeom>
          <a:noFill/>
          <a:ln>
            <a:noFill/>
          </a:ln>
        </p:spPr>
        <p:txBody>
          <a:bodyPr spcFirstLastPara="1" wrap="square" lIns="91425" tIns="45700" rIns="91425" bIns="45700" anchor="b" anchorCtr="0">
            <a:normAutofit/>
          </a:bodyPr>
          <a:lstStyle>
            <a:lvl1pPr marL="457200" lvl="0" indent="-228600" algn="l">
              <a:lnSpc>
                <a:spcPct val="150000"/>
              </a:lnSpc>
              <a:spcBef>
                <a:spcPts val="1000"/>
              </a:spcBef>
              <a:spcAft>
                <a:spcPts val="0"/>
              </a:spcAft>
              <a:buSzPts val="1600"/>
              <a:buNone/>
              <a:defRPr sz="1600" b="0" cap="none"/>
            </a:lvl1pPr>
            <a:lvl2pPr marL="914400" lvl="1" indent="-228600" algn="l">
              <a:lnSpc>
                <a:spcPct val="150000"/>
              </a:lnSpc>
              <a:spcBef>
                <a:spcPts val="500"/>
              </a:spcBef>
              <a:spcAft>
                <a:spcPts val="0"/>
              </a:spcAft>
              <a:buClr>
                <a:schemeClr val="dk1"/>
              </a:buClr>
              <a:buSzPts val="2000"/>
              <a:buFont typeface="Avenir"/>
              <a:buNone/>
              <a:defRPr sz="2000" b="1"/>
            </a:lvl2pPr>
            <a:lvl3pPr marL="1371600" lvl="2" indent="-228600" algn="l">
              <a:lnSpc>
                <a:spcPct val="150000"/>
              </a:lnSpc>
              <a:spcBef>
                <a:spcPts val="500"/>
              </a:spcBef>
              <a:spcAft>
                <a:spcPts val="0"/>
              </a:spcAft>
              <a:buSzPts val="1800"/>
              <a:buNone/>
              <a:defRPr sz="1800" b="1"/>
            </a:lvl3pPr>
            <a:lvl4pPr marL="1828800" lvl="3" indent="-228600" algn="l">
              <a:lnSpc>
                <a:spcPct val="150000"/>
              </a:lnSpc>
              <a:spcBef>
                <a:spcPts val="500"/>
              </a:spcBef>
              <a:spcAft>
                <a:spcPts val="0"/>
              </a:spcAft>
              <a:buSzPts val="1600"/>
              <a:buFont typeface="Avenir"/>
              <a:buNone/>
              <a:defRPr sz="1600" b="1"/>
            </a:lvl4pPr>
            <a:lvl5pPr marL="2286000" lvl="4" indent="-228600" algn="l">
              <a:lnSpc>
                <a:spcPct val="15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6" name="Google Shape;56;p6"/>
          <p:cNvSpPr txBox="1">
            <a:spLocks noGrp="1"/>
          </p:cNvSpPr>
          <p:nvPr>
            <p:ph type="body" idx="2"/>
          </p:nvPr>
        </p:nvSpPr>
        <p:spPr>
          <a:xfrm>
            <a:off x="989400" y="2431256"/>
            <a:ext cx="4928400" cy="3347244"/>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1000"/>
              </a:spcBef>
              <a:spcAft>
                <a:spcPts val="0"/>
              </a:spcAft>
              <a:buSzPts val="1800"/>
              <a:buChar char="·"/>
              <a:defRPr/>
            </a:lvl1pPr>
            <a:lvl2pPr marL="914400" lvl="1" indent="-228600" algn="l">
              <a:lnSpc>
                <a:spcPct val="150000"/>
              </a:lnSpc>
              <a:spcBef>
                <a:spcPts val="500"/>
              </a:spcBef>
              <a:spcAft>
                <a:spcPts val="0"/>
              </a:spcAft>
              <a:buClr>
                <a:schemeClr val="dk1"/>
              </a:buClr>
              <a:buSzPts val="1800"/>
              <a:buNone/>
              <a:defRPr/>
            </a:lvl2pPr>
            <a:lvl3pPr marL="1371600" lvl="2" indent="-342900" algn="l">
              <a:lnSpc>
                <a:spcPct val="150000"/>
              </a:lnSpc>
              <a:spcBef>
                <a:spcPts val="500"/>
              </a:spcBef>
              <a:spcAft>
                <a:spcPts val="0"/>
              </a:spcAft>
              <a:buSzPts val="1800"/>
              <a:buChar char="·"/>
              <a:defRPr/>
            </a:lvl3pPr>
            <a:lvl4pPr marL="1828800" lvl="3" indent="-228600" algn="l">
              <a:lnSpc>
                <a:spcPct val="150000"/>
              </a:lnSpc>
              <a:spcBef>
                <a:spcPts val="500"/>
              </a:spcBef>
              <a:spcAft>
                <a:spcPts val="0"/>
              </a:spcAft>
              <a:buSzPts val="1800"/>
              <a:buNone/>
              <a:defRPr/>
            </a:lvl4pPr>
            <a:lvl5pPr marL="2286000" lvl="4" indent="-342900" algn="l">
              <a:lnSpc>
                <a:spcPct val="15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7" name="Google Shape;57;p6"/>
          <p:cNvSpPr txBox="1">
            <a:spLocks noGrp="1"/>
          </p:cNvSpPr>
          <p:nvPr>
            <p:ph type="body" idx="3"/>
          </p:nvPr>
        </p:nvSpPr>
        <p:spPr>
          <a:xfrm>
            <a:off x="6274200" y="1736732"/>
            <a:ext cx="4928400" cy="662400"/>
          </a:xfrm>
          <a:prstGeom prst="rect">
            <a:avLst/>
          </a:prstGeom>
          <a:noFill/>
          <a:ln>
            <a:noFill/>
          </a:ln>
        </p:spPr>
        <p:txBody>
          <a:bodyPr spcFirstLastPara="1" wrap="square" lIns="91425" tIns="45700" rIns="91425" bIns="45700" anchor="b" anchorCtr="0">
            <a:normAutofit/>
          </a:bodyPr>
          <a:lstStyle>
            <a:lvl1pPr marL="457200" lvl="0" indent="-228600" algn="l">
              <a:lnSpc>
                <a:spcPct val="150000"/>
              </a:lnSpc>
              <a:spcBef>
                <a:spcPts val="1000"/>
              </a:spcBef>
              <a:spcAft>
                <a:spcPts val="0"/>
              </a:spcAft>
              <a:buSzPts val="1600"/>
              <a:buNone/>
              <a:defRPr sz="1600" b="0" cap="none"/>
            </a:lvl1pPr>
            <a:lvl2pPr marL="914400" lvl="1" indent="-228600" algn="l">
              <a:lnSpc>
                <a:spcPct val="150000"/>
              </a:lnSpc>
              <a:spcBef>
                <a:spcPts val="500"/>
              </a:spcBef>
              <a:spcAft>
                <a:spcPts val="0"/>
              </a:spcAft>
              <a:buClr>
                <a:schemeClr val="dk1"/>
              </a:buClr>
              <a:buSzPts val="2000"/>
              <a:buFont typeface="Avenir"/>
              <a:buNone/>
              <a:defRPr sz="2000" b="1"/>
            </a:lvl2pPr>
            <a:lvl3pPr marL="1371600" lvl="2" indent="-228600" algn="l">
              <a:lnSpc>
                <a:spcPct val="150000"/>
              </a:lnSpc>
              <a:spcBef>
                <a:spcPts val="500"/>
              </a:spcBef>
              <a:spcAft>
                <a:spcPts val="0"/>
              </a:spcAft>
              <a:buSzPts val="1800"/>
              <a:buNone/>
              <a:defRPr sz="1800" b="1"/>
            </a:lvl3pPr>
            <a:lvl4pPr marL="1828800" lvl="3" indent="-228600" algn="l">
              <a:lnSpc>
                <a:spcPct val="150000"/>
              </a:lnSpc>
              <a:spcBef>
                <a:spcPts val="500"/>
              </a:spcBef>
              <a:spcAft>
                <a:spcPts val="0"/>
              </a:spcAft>
              <a:buSzPts val="1600"/>
              <a:buFont typeface="Avenir"/>
              <a:buNone/>
              <a:defRPr sz="1600" b="1"/>
            </a:lvl4pPr>
            <a:lvl5pPr marL="2286000" lvl="4" indent="-228600" algn="l">
              <a:lnSpc>
                <a:spcPct val="150000"/>
              </a:lnSpc>
              <a:spcBef>
                <a:spcPts val="50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8" name="Google Shape;58;p6"/>
          <p:cNvSpPr txBox="1">
            <a:spLocks noGrp="1"/>
          </p:cNvSpPr>
          <p:nvPr>
            <p:ph type="body" idx="4"/>
          </p:nvPr>
        </p:nvSpPr>
        <p:spPr>
          <a:xfrm>
            <a:off x="6274200" y="2431257"/>
            <a:ext cx="4928400" cy="3347244"/>
          </a:xfrm>
          <a:prstGeom prst="rect">
            <a:avLst/>
          </a:prstGeom>
          <a:noFill/>
          <a:ln>
            <a:noFill/>
          </a:ln>
        </p:spPr>
        <p:txBody>
          <a:bodyPr spcFirstLastPara="1" wrap="square" lIns="91425" tIns="45700" rIns="91425" bIns="45700" anchor="t" anchorCtr="0">
            <a:normAutofit/>
          </a:bodyPr>
          <a:lstStyle>
            <a:lvl1pPr marL="457200" lvl="0" indent="-342900" algn="l">
              <a:lnSpc>
                <a:spcPct val="150000"/>
              </a:lnSpc>
              <a:spcBef>
                <a:spcPts val="1000"/>
              </a:spcBef>
              <a:spcAft>
                <a:spcPts val="0"/>
              </a:spcAft>
              <a:buSzPts val="1800"/>
              <a:buChar char="·"/>
              <a:defRPr/>
            </a:lvl1pPr>
            <a:lvl2pPr marL="914400" lvl="1" indent="-228600" algn="l">
              <a:lnSpc>
                <a:spcPct val="150000"/>
              </a:lnSpc>
              <a:spcBef>
                <a:spcPts val="500"/>
              </a:spcBef>
              <a:spcAft>
                <a:spcPts val="0"/>
              </a:spcAft>
              <a:buClr>
                <a:schemeClr val="dk1"/>
              </a:buClr>
              <a:buSzPts val="1800"/>
              <a:buNone/>
              <a:defRPr/>
            </a:lvl2pPr>
            <a:lvl3pPr marL="1371600" lvl="2" indent="-342900" algn="l">
              <a:lnSpc>
                <a:spcPct val="150000"/>
              </a:lnSpc>
              <a:spcBef>
                <a:spcPts val="500"/>
              </a:spcBef>
              <a:spcAft>
                <a:spcPts val="0"/>
              </a:spcAft>
              <a:buSzPts val="1800"/>
              <a:buChar char="·"/>
              <a:defRPr/>
            </a:lvl3pPr>
            <a:lvl4pPr marL="1828800" lvl="3" indent="-228600" algn="l">
              <a:lnSpc>
                <a:spcPct val="150000"/>
              </a:lnSpc>
              <a:spcBef>
                <a:spcPts val="500"/>
              </a:spcBef>
              <a:spcAft>
                <a:spcPts val="0"/>
              </a:spcAft>
              <a:buSzPts val="1800"/>
              <a:buNone/>
              <a:defRPr/>
            </a:lvl4pPr>
            <a:lvl5pPr marL="2286000" lvl="4" indent="-342900" algn="l">
              <a:lnSpc>
                <a:spcPct val="150000"/>
              </a:lnSpc>
              <a:spcBef>
                <a:spcPts val="50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6"/>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6"/>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6"/>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2"/>
        <p:cNvGrpSpPr/>
        <p:nvPr/>
      </p:nvGrpSpPr>
      <p:grpSpPr>
        <a:xfrm>
          <a:off x="0" y="0"/>
          <a:ext cx="0" cy="0"/>
          <a:chOff x="0" y="0"/>
          <a:chExt cx="0" cy="0"/>
        </a:xfrm>
      </p:grpSpPr>
      <p:sp>
        <p:nvSpPr>
          <p:cNvPr id="63" name="Google Shape;63;p7"/>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7"/>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7"/>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7"/>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7"/>
        <p:cNvGrpSpPr/>
        <p:nvPr/>
      </p:nvGrpSpPr>
      <p:grpSpPr>
        <a:xfrm>
          <a:off x="0" y="0"/>
          <a:ext cx="0" cy="0"/>
          <a:chOff x="0" y="0"/>
          <a:chExt cx="0" cy="0"/>
        </a:xfrm>
      </p:grpSpPr>
      <p:sp>
        <p:nvSpPr>
          <p:cNvPr id="68" name="Google Shape;68;p8"/>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8"/>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8"/>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1"/>
        <p:cNvGrpSpPr/>
        <p:nvPr/>
      </p:nvGrpSpPr>
      <p:grpSpPr>
        <a:xfrm>
          <a:off x="0" y="0"/>
          <a:ext cx="0" cy="0"/>
          <a:chOff x="0" y="0"/>
          <a:chExt cx="0" cy="0"/>
        </a:xfrm>
      </p:grpSpPr>
      <p:sp>
        <p:nvSpPr>
          <p:cNvPr id="72" name="Google Shape;72;p9"/>
          <p:cNvSpPr txBox="1">
            <a:spLocks noGrp="1"/>
          </p:cNvSpPr>
          <p:nvPr>
            <p:ph type="title"/>
          </p:nvPr>
        </p:nvSpPr>
        <p:spPr>
          <a:xfrm>
            <a:off x="990001" y="955674"/>
            <a:ext cx="3531600" cy="1384995"/>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800"/>
              <a:buFont typeface="Sorts Mill Goudy"/>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9"/>
          <p:cNvSpPr txBox="1">
            <a:spLocks noGrp="1"/>
          </p:cNvSpPr>
          <p:nvPr>
            <p:ph type="body" idx="1"/>
          </p:nvPr>
        </p:nvSpPr>
        <p:spPr>
          <a:xfrm>
            <a:off x="5444850" y="882651"/>
            <a:ext cx="5760000" cy="4895849"/>
          </a:xfrm>
          <a:prstGeom prst="rect">
            <a:avLst/>
          </a:prstGeom>
          <a:noFill/>
          <a:ln>
            <a:noFill/>
          </a:ln>
        </p:spPr>
        <p:txBody>
          <a:bodyPr spcFirstLastPara="1" wrap="square" lIns="91425" tIns="45700" rIns="91425" bIns="45700" anchor="t" anchorCtr="0">
            <a:normAutofit/>
          </a:bodyPr>
          <a:lstStyle>
            <a:lvl1pPr marL="457200" lvl="0" indent="-431800" algn="l">
              <a:lnSpc>
                <a:spcPct val="150000"/>
              </a:lnSpc>
              <a:spcBef>
                <a:spcPts val="1000"/>
              </a:spcBef>
              <a:spcAft>
                <a:spcPts val="0"/>
              </a:spcAft>
              <a:buSzPts val="3200"/>
              <a:buChar char="·"/>
              <a:defRPr sz="3200"/>
            </a:lvl1pPr>
            <a:lvl2pPr marL="914400" lvl="1" indent="-228600" algn="l">
              <a:lnSpc>
                <a:spcPct val="150000"/>
              </a:lnSpc>
              <a:spcBef>
                <a:spcPts val="500"/>
              </a:spcBef>
              <a:spcAft>
                <a:spcPts val="0"/>
              </a:spcAft>
              <a:buClr>
                <a:schemeClr val="dk1"/>
              </a:buClr>
              <a:buSzPts val="2800"/>
              <a:buFont typeface="Avenir"/>
              <a:buNone/>
              <a:defRPr sz="2800"/>
            </a:lvl2pPr>
            <a:lvl3pPr marL="1371600" lvl="2" indent="-381000" algn="l">
              <a:lnSpc>
                <a:spcPct val="150000"/>
              </a:lnSpc>
              <a:spcBef>
                <a:spcPts val="500"/>
              </a:spcBef>
              <a:spcAft>
                <a:spcPts val="0"/>
              </a:spcAft>
              <a:buSzPts val="2400"/>
              <a:buChar char="·"/>
              <a:defRPr sz="2400"/>
            </a:lvl3pPr>
            <a:lvl4pPr marL="1828800" lvl="3" indent="-228600" algn="l">
              <a:lnSpc>
                <a:spcPct val="150000"/>
              </a:lnSpc>
              <a:spcBef>
                <a:spcPts val="500"/>
              </a:spcBef>
              <a:spcAft>
                <a:spcPts val="0"/>
              </a:spcAft>
              <a:buSzPts val="2000"/>
              <a:buFont typeface="Avenir"/>
              <a:buNone/>
              <a:defRPr sz="2000"/>
            </a:lvl4pPr>
            <a:lvl5pPr marL="2286000" lvl="4" indent="-355600" algn="l">
              <a:lnSpc>
                <a:spcPct val="150000"/>
              </a:lnSpc>
              <a:spcBef>
                <a:spcPts val="500"/>
              </a:spcBef>
              <a:spcAft>
                <a:spcPts val="0"/>
              </a:spcAft>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4" name="Google Shape;74;p9"/>
          <p:cNvSpPr txBox="1">
            <a:spLocks noGrp="1"/>
          </p:cNvSpPr>
          <p:nvPr>
            <p:ph type="body" idx="2"/>
          </p:nvPr>
        </p:nvSpPr>
        <p:spPr>
          <a:xfrm>
            <a:off x="989401" y="2584759"/>
            <a:ext cx="3531600" cy="3193741"/>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1000"/>
              </a:spcBef>
              <a:spcAft>
                <a:spcPts val="0"/>
              </a:spcAft>
              <a:buSzPts val="2000"/>
              <a:buNone/>
              <a:defRPr sz="2000"/>
            </a:lvl1pPr>
            <a:lvl2pPr marL="914400" lvl="1" indent="-228600" algn="l">
              <a:lnSpc>
                <a:spcPct val="150000"/>
              </a:lnSpc>
              <a:spcBef>
                <a:spcPts val="500"/>
              </a:spcBef>
              <a:spcAft>
                <a:spcPts val="0"/>
              </a:spcAft>
              <a:buClr>
                <a:schemeClr val="dk1"/>
              </a:buClr>
              <a:buSzPts val="1400"/>
              <a:buFont typeface="Avenir"/>
              <a:buNone/>
              <a:defRPr sz="1400"/>
            </a:lvl2pPr>
            <a:lvl3pPr marL="1371600" lvl="2" indent="-228600" algn="l">
              <a:lnSpc>
                <a:spcPct val="150000"/>
              </a:lnSpc>
              <a:spcBef>
                <a:spcPts val="500"/>
              </a:spcBef>
              <a:spcAft>
                <a:spcPts val="0"/>
              </a:spcAft>
              <a:buSzPts val="1200"/>
              <a:buNone/>
              <a:defRPr sz="1200"/>
            </a:lvl3pPr>
            <a:lvl4pPr marL="1828800" lvl="3" indent="-228600" algn="l">
              <a:lnSpc>
                <a:spcPct val="150000"/>
              </a:lnSpc>
              <a:spcBef>
                <a:spcPts val="500"/>
              </a:spcBef>
              <a:spcAft>
                <a:spcPts val="0"/>
              </a:spcAft>
              <a:buSzPts val="1000"/>
              <a:buFont typeface="Avenir"/>
              <a:buNone/>
              <a:defRPr sz="1000"/>
            </a:lvl4pPr>
            <a:lvl5pPr marL="2286000" lvl="4" indent="-228600" algn="l">
              <a:lnSpc>
                <a:spcPct val="15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5" name="Google Shape;75;p9"/>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9"/>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9"/>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78" name="Google Shape;78;p9"/>
          <p:cNvCxnSpPr/>
          <p:nvPr/>
        </p:nvCxnSpPr>
        <p:spPr>
          <a:xfrm>
            <a:off x="4979988" y="540000"/>
            <a:ext cx="0" cy="5778000"/>
          </a:xfrm>
          <a:prstGeom prst="straightConnector1">
            <a:avLst/>
          </a:prstGeom>
          <a:noFill/>
          <a:ln w="12700" cap="flat" cmpd="sng">
            <a:solidFill>
              <a:srgbClr val="FFFFFF">
                <a:alpha val="40000"/>
              </a:srgbClr>
            </a:solidFill>
            <a:prstDash val="solid"/>
            <a:round/>
            <a:headEnd type="none" w="sm" len="sm"/>
            <a:tailEnd type="none" w="sm" len="sm"/>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9"/>
        <p:cNvGrpSpPr/>
        <p:nvPr/>
      </p:nvGrpSpPr>
      <p:grpSpPr>
        <a:xfrm>
          <a:off x="0" y="0"/>
          <a:ext cx="0" cy="0"/>
          <a:chOff x="0" y="0"/>
          <a:chExt cx="0" cy="0"/>
        </a:xfrm>
      </p:grpSpPr>
      <p:sp>
        <p:nvSpPr>
          <p:cNvPr id="80" name="Google Shape;80;p10"/>
          <p:cNvSpPr txBox="1">
            <a:spLocks noGrp="1"/>
          </p:cNvSpPr>
          <p:nvPr>
            <p:ph type="title"/>
          </p:nvPr>
        </p:nvSpPr>
        <p:spPr>
          <a:xfrm>
            <a:off x="990000" y="955456"/>
            <a:ext cx="3531600" cy="1384995"/>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800"/>
              <a:buFont typeface="Sorts Mill Goudy"/>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0"/>
          <p:cNvSpPr>
            <a:spLocks noGrp="1"/>
          </p:cNvSpPr>
          <p:nvPr>
            <p:ph type="pic" idx="2"/>
          </p:nvPr>
        </p:nvSpPr>
        <p:spPr>
          <a:xfrm>
            <a:off x="5537200" y="540001"/>
            <a:ext cx="6115050" cy="5238500"/>
          </a:xfrm>
          <a:prstGeom prst="rect">
            <a:avLst/>
          </a:prstGeom>
          <a:noFill/>
          <a:ln>
            <a:noFill/>
          </a:ln>
        </p:spPr>
      </p:sp>
      <p:sp>
        <p:nvSpPr>
          <p:cNvPr id="82" name="Google Shape;82;p10"/>
          <p:cNvSpPr txBox="1">
            <a:spLocks noGrp="1"/>
          </p:cNvSpPr>
          <p:nvPr>
            <p:ph type="body" idx="1"/>
          </p:nvPr>
        </p:nvSpPr>
        <p:spPr>
          <a:xfrm>
            <a:off x="990000" y="2584758"/>
            <a:ext cx="3531600" cy="3284229"/>
          </a:xfrm>
          <a:prstGeom prst="rect">
            <a:avLst/>
          </a:prstGeom>
          <a:noFill/>
          <a:ln>
            <a:noFill/>
          </a:ln>
        </p:spPr>
        <p:txBody>
          <a:bodyPr spcFirstLastPara="1" wrap="square" lIns="91425" tIns="45700" rIns="91425" bIns="45700" anchor="t" anchorCtr="0">
            <a:normAutofit/>
          </a:bodyPr>
          <a:lstStyle>
            <a:lvl1pPr marL="457200" lvl="0" indent="-228600" algn="l">
              <a:lnSpc>
                <a:spcPct val="150000"/>
              </a:lnSpc>
              <a:spcBef>
                <a:spcPts val="1000"/>
              </a:spcBef>
              <a:spcAft>
                <a:spcPts val="0"/>
              </a:spcAft>
              <a:buSzPts val="2000"/>
              <a:buNone/>
              <a:defRPr sz="2000"/>
            </a:lvl1pPr>
            <a:lvl2pPr marL="914400" lvl="1" indent="-228600" algn="l">
              <a:lnSpc>
                <a:spcPct val="150000"/>
              </a:lnSpc>
              <a:spcBef>
                <a:spcPts val="500"/>
              </a:spcBef>
              <a:spcAft>
                <a:spcPts val="0"/>
              </a:spcAft>
              <a:buClr>
                <a:schemeClr val="dk1"/>
              </a:buClr>
              <a:buSzPts val="1400"/>
              <a:buFont typeface="Avenir"/>
              <a:buNone/>
              <a:defRPr sz="1400"/>
            </a:lvl2pPr>
            <a:lvl3pPr marL="1371600" lvl="2" indent="-228600" algn="l">
              <a:lnSpc>
                <a:spcPct val="150000"/>
              </a:lnSpc>
              <a:spcBef>
                <a:spcPts val="500"/>
              </a:spcBef>
              <a:spcAft>
                <a:spcPts val="0"/>
              </a:spcAft>
              <a:buSzPts val="1200"/>
              <a:buNone/>
              <a:defRPr sz="1200"/>
            </a:lvl3pPr>
            <a:lvl4pPr marL="1828800" lvl="3" indent="-228600" algn="l">
              <a:lnSpc>
                <a:spcPct val="150000"/>
              </a:lnSpc>
              <a:spcBef>
                <a:spcPts val="500"/>
              </a:spcBef>
              <a:spcAft>
                <a:spcPts val="0"/>
              </a:spcAft>
              <a:buSzPts val="1000"/>
              <a:buFont typeface="Avenir"/>
              <a:buNone/>
              <a:defRPr sz="1000"/>
            </a:lvl4pPr>
            <a:lvl5pPr marL="2286000" lvl="4" indent="-228600" algn="l">
              <a:lnSpc>
                <a:spcPct val="150000"/>
              </a:lnSpc>
              <a:spcBef>
                <a:spcPts val="5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3" name="Google Shape;83;p10"/>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0"/>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0"/>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86" name="Google Shape;86;p10"/>
          <p:cNvCxnSpPr/>
          <p:nvPr/>
        </p:nvCxnSpPr>
        <p:spPr>
          <a:xfrm>
            <a:off x="4979988" y="540000"/>
            <a:ext cx="0" cy="5778000"/>
          </a:xfrm>
          <a:prstGeom prst="straightConnector1">
            <a:avLst/>
          </a:prstGeom>
          <a:noFill/>
          <a:ln w="12700" cap="flat" cmpd="sng">
            <a:solidFill>
              <a:srgbClr val="FFFFFF">
                <a:alpha val="40000"/>
              </a:srgbClr>
            </a:solidFill>
            <a:prstDash val="solid"/>
            <a:round/>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89400" y="395289"/>
            <a:ext cx="10213200" cy="1112836"/>
          </a:xfrm>
          <a:prstGeom prst="rect">
            <a:avLst/>
          </a:prstGeom>
          <a:noFill/>
          <a:ln>
            <a:noFill/>
          </a:ln>
        </p:spPr>
        <p:txBody>
          <a:bodyPr spcFirstLastPara="1" wrap="square" lIns="91425" tIns="45700" rIns="91425" bIns="45700" anchor="b" anchorCtr="0">
            <a:normAutofit/>
          </a:bodyPr>
          <a:lstStyle>
            <a:lvl1pPr marR="0" lvl="0" algn="l" rtl="0">
              <a:lnSpc>
                <a:spcPct val="100000"/>
              </a:lnSpc>
              <a:spcBef>
                <a:spcPts val="0"/>
              </a:spcBef>
              <a:spcAft>
                <a:spcPts val="0"/>
              </a:spcAft>
              <a:buClr>
                <a:schemeClr val="dk1"/>
              </a:buClr>
              <a:buSzPts val="3200"/>
              <a:buFont typeface="Sorts Mill Goudy"/>
              <a:buNone/>
              <a:defRPr sz="3200" b="0" i="0" u="none" strike="noStrike" cap="none">
                <a:solidFill>
                  <a:schemeClr val="dk1"/>
                </a:solidFill>
                <a:latin typeface="Sorts Mill Goudy"/>
                <a:ea typeface="Sorts Mill Goudy"/>
                <a:cs typeface="Sorts Mill Goudy"/>
                <a:sym typeface="Sorts Mill Goud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989400" y="1685925"/>
            <a:ext cx="10213200" cy="4040191"/>
          </a:xfrm>
          <a:prstGeom prst="rect">
            <a:avLst/>
          </a:prstGeom>
          <a:noFill/>
          <a:ln>
            <a:noFill/>
          </a:ln>
        </p:spPr>
        <p:txBody>
          <a:bodyPr spcFirstLastPara="1" wrap="square" lIns="91425" tIns="45700" rIns="91425" bIns="45700" anchor="t" anchorCtr="0">
            <a:normAutofit/>
          </a:bodyPr>
          <a:lstStyle>
            <a:lvl1pPr marL="457200" marR="0" lvl="0" indent="-355600" algn="l" rtl="0">
              <a:lnSpc>
                <a:spcPct val="150000"/>
              </a:lnSpc>
              <a:spcBef>
                <a:spcPts val="1000"/>
              </a:spcBef>
              <a:spcAft>
                <a:spcPts val="0"/>
              </a:spcAft>
              <a:buClr>
                <a:schemeClr val="accent3"/>
              </a:buClr>
              <a:buSzPts val="2000"/>
              <a:buFont typeface="Noto Sans Symbols"/>
              <a:buChar char="·"/>
              <a:defRPr sz="2000" b="0" i="0" u="none" strike="noStrike" cap="none">
                <a:solidFill>
                  <a:schemeClr val="dk1"/>
                </a:solidFill>
                <a:latin typeface="Avenir"/>
                <a:ea typeface="Avenir"/>
                <a:cs typeface="Avenir"/>
                <a:sym typeface="Avenir"/>
              </a:defRPr>
            </a:lvl1pPr>
            <a:lvl2pPr marL="914400" marR="0" lvl="1" indent="-228600" algn="l" rtl="0">
              <a:lnSpc>
                <a:spcPct val="150000"/>
              </a:lnSpc>
              <a:spcBef>
                <a:spcPts val="500"/>
              </a:spcBef>
              <a:spcAft>
                <a:spcPts val="0"/>
              </a:spcAft>
              <a:buClr>
                <a:schemeClr val="dk1"/>
              </a:buClr>
              <a:buSzPts val="2000"/>
              <a:buFont typeface="Avenir"/>
              <a:buNone/>
              <a:defRPr sz="2000" b="0" i="1" u="none" strike="noStrike" cap="none">
                <a:solidFill>
                  <a:schemeClr val="dk1"/>
                </a:solidFill>
                <a:latin typeface="Avenir"/>
                <a:ea typeface="Avenir"/>
                <a:cs typeface="Avenir"/>
                <a:sym typeface="Avenir"/>
              </a:defRPr>
            </a:lvl2pPr>
            <a:lvl3pPr marL="1371600" marR="0" lvl="2" indent="-355600" algn="l" rtl="0">
              <a:lnSpc>
                <a:spcPct val="150000"/>
              </a:lnSpc>
              <a:spcBef>
                <a:spcPts val="500"/>
              </a:spcBef>
              <a:spcAft>
                <a:spcPts val="0"/>
              </a:spcAft>
              <a:buClr>
                <a:schemeClr val="accent3"/>
              </a:buClr>
              <a:buSzPts val="2000"/>
              <a:buFont typeface="Noto Sans Symbols"/>
              <a:buChar char="·"/>
              <a:defRPr sz="2000" b="0" i="0" u="none" strike="noStrike" cap="none">
                <a:solidFill>
                  <a:schemeClr val="dk1"/>
                </a:solidFill>
                <a:latin typeface="Avenir"/>
                <a:ea typeface="Avenir"/>
                <a:cs typeface="Avenir"/>
                <a:sym typeface="Avenir"/>
              </a:defRPr>
            </a:lvl3pPr>
            <a:lvl4pPr marL="1828800" marR="0" lvl="3" indent="-228600" algn="l" rtl="0">
              <a:lnSpc>
                <a:spcPct val="150000"/>
              </a:lnSpc>
              <a:spcBef>
                <a:spcPts val="500"/>
              </a:spcBef>
              <a:spcAft>
                <a:spcPts val="0"/>
              </a:spcAft>
              <a:buClr>
                <a:schemeClr val="accent3"/>
              </a:buClr>
              <a:buSzPts val="2000"/>
              <a:buFont typeface="Avenir"/>
              <a:buNone/>
              <a:defRPr sz="2000" b="0" i="1" u="none" strike="noStrike" cap="none">
                <a:solidFill>
                  <a:schemeClr val="dk1"/>
                </a:solidFill>
                <a:latin typeface="Avenir"/>
                <a:ea typeface="Avenir"/>
                <a:cs typeface="Avenir"/>
                <a:sym typeface="Avenir"/>
              </a:defRPr>
            </a:lvl4pPr>
            <a:lvl5pPr marL="2286000" marR="0" lvl="4" indent="-355600" algn="l" rtl="0">
              <a:lnSpc>
                <a:spcPct val="150000"/>
              </a:lnSpc>
              <a:spcBef>
                <a:spcPts val="500"/>
              </a:spcBef>
              <a:spcAft>
                <a:spcPts val="0"/>
              </a:spcAft>
              <a:buClr>
                <a:schemeClr val="accent3"/>
              </a:buClr>
              <a:buSzPts val="2000"/>
              <a:buFont typeface="Noto Sans Symbols"/>
              <a:buChar char="·"/>
              <a:defRPr sz="20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venir"/>
                <a:ea typeface="Avenir"/>
                <a:cs typeface="Avenir"/>
                <a:sym typeface="Avenir"/>
              </a:defRPr>
            </a:lvl9pPr>
          </a:lstStyle>
          <a:p>
            <a:endParaRPr/>
          </a:p>
        </p:txBody>
      </p:sp>
      <p:sp>
        <p:nvSpPr>
          <p:cNvPr id="8" name="Google Shape;8;p1"/>
          <p:cNvSpPr txBox="1">
            <a:spLocks noGrp="1"/>
          </p:cNvSpPr>
          <p:nvPr>
            <p:ph type="dt" idx="10"/>
          </p:nvPr>
        </p:nvSpPr>
        <p:spPr>
          <a:xfrm>
            <a:off x="450000" y="6357168"/>
            <a:ext cx="1760150" cy="461665"/>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1000" b="0" i="0" u="none" strike="noStrike" cap="none">
                <a:solidFill>
                  <a:schemeClr val="dk1"/>
                </a:solidFill>
                <a:latin typeface="Sorts Mill Goudy"/>
                <a:ea typeface="Sorts Mill Goudy"/>
                <a:cs typeface="Sorts Mill Goudy"/>
                <a:sym typeface="Sorts Mill Goudy"/>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9" name="Google Shape;9;p1"/>
          <p:cNvSpPr txBox="1">
            <a:spLocks noGrp="1"/>
          </p:cNvSpPr>
          <p:nvPr>
            <p:ph type="ftr" idx="11"/>
          </p:nvPr>
        </p:nvSpPr>
        <p:spPr>
          <a:xfrm>
            <a:off x="2754312" y="6357600"/>
            <a:ext cx="6683376" cy="4608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00" b="0" i="0" u="none" strike="noStrike" cap="none">
                <a:solidFill>
                  <a:schemeClr val="dk1"/>
                </a:solidFill>
                <a:latin typeface="Sorts Mill Goudy"/>
                <a:ea typeface="Sorts Mill Goudy"/>
                <a:cs typeface="Sorts Mill Goudy"/>
                <a:sym typeface="Sorts Mill Goudy"/>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a:endParaRPr/>
          </a:p>
        </p:txBody>
      </p:sp>
      <p:sp>
        <p:nvSpPr>
          <p:cNvPr id="10" name="Google Shape;10;p1"/>
          <p:cNvSpPr txBox="1">
            <a:spLocks noGrp="1"/>
          </p:cNvSpPr>
          <p:nvPr>
            <p:ph type="sldNum" idx="12"/>
          </p:nvPr>
        </p:nvSpPr>
        <p:spPr>
          <a:xfrm>
            <a:off x="9982800" y="6357600"/>
            <a:ext cx="1760150" cy="4608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dk1"/>
                </a:solidFill>
                <a:latin typeface="Sorts Mill Goudy"/>
                <a:ea typeface="Sorts Mill Goudy"/>
                <a:cs typeface="Sorts Mill Goudy"/>
                <a:sym typeface="Sorts Mill Goudy"/>
              </a:defRPr>
            </a:lvl1pPr>
            <a:lvl2pPr marL="0" marR="0" lvl="1" indent="0" algn="r" rtl="0">
              <a:spcBef>
                <a:spcPts val="0"/>
              </a:spcBef>
              <a:buNone/>
              <a:defRPr sz="1000" b="0" i="0" u="none" strike="noStrike" cap="none">
                <a:solidFill>
                  <a:schemeClr val="dk1"/>
                </a:solidFill>
                <a:latin typeface="Sorts Mill Goudy"/>
                <a:ea typeface="Sorts Mill Goudy"/>
                <a:cs typeface="Sorts Mill Goudy"/>
                <a:sym typeface="Sorts Mill Goudy"/>
              </a:defRPr>
            </a:lvl2pPr>
            <a:lvl3pPr marL="0" marR="0" lvl="2" indent="0" algn="r" rtl="0">
              <a:spcBef>
                <a:spcPts val="0"/>
              </a:spcBef>
              <a:buNone/>
              <a:defRPr sz="1000" b="0" i="0" u="none" strike="noStrike" cap="none">
                <a:solidFill>
                  <a:schemeClr val="dk1"/>
                </a:solidFill>
                <a:latin typeface="Sorts Mill Goudy"/>
                <a:ea typeface="Sorts Mill Goudy"/>
                <a:cs typeface="Sorts Mill Goudy"/>
                <a:sym typeface="Sorts Mill Goudy"/>
              </a:defRPr>
            </a:lvl3pPr>
            <a:lvl4pPr marL="0" marR="0" lvl="3" indent="0" algn="r" rtl="0">
              <a:spcBef>
                <a:spcPts val="0"/>
              </a:spcBef>
              <a:buNone/>
              <a:defRPr sz="1000" b="0" i="0" u="none" strike="noStrike" cap="none">
                <a:solidFill>
                  <a:schemeClr val="dk1"/>
                </a:solidFill>
                <a:latin typeface="Sorts Mill Goudy"/>
                <a:ea typeface="Sorts Mill Goudy"/>
                <a:cs typeface="Sorts Mill Goudy"/>
                <a:sym typeface="Sorts Mill Goudy"/>
              </a:defRPr>
            </a:lvl4pPr>
            <a:lvl5pPr marL="0" marR="0" lvl="4" indent="0" algn="r" rtl="0">
              <a:spcBef>
                <a:spcPts val="0"/>
              </a:spcBef>
              <a:buNone/>
              <a:defRPr sz="1000" b="0" i="0" u="none" strike="noStrike" cap="none">
                <a:solidFill>
                  <a:schemeClr val="dk1"/>
                </a:solidFill>
                <a:latin typeface="Sorts Mill Goudy"/>
                <a:ea typeface="Sorts Mill Goudy"/>
                <a:cs typeface="Sorts Mill Goudy"/>
                <a:sym typeface="Sorts Mill Goudy"/>
              </a:defRPr>
            </a:lvl5pPr>
            <a:lvl6pPr marL="0" marR="0" lvl="5" indent="0" algn="r" rtl="0">
              <a:spcBef>
                <a:spcPts val="0"/>
              </a:spcBef>
              <a:buNone/>
              <a:defRPr sz="1000" b="0" i="0" u="none" strike="noStrike" cap="none">
                <a:solidFill>
                  <a:schemeClr val="dk1"/>
                </a:solidFill>
                <a:latin typeface="Sorts Mill Goudy"/>
                <a:ea typeface="Sorts Mill Goudy"/>
                <a:cs typeface="Sorts Mill Goudy"/>
                <a:sym typeface="Sorts Mill Goudy"/>
              </a:defRPr>
            </a:lvl6pPr>
            <a:lvl7pPr marL="0" marR="0" lvl="6" indent="0" algn="r" rtl="0">
              <a:spcBef>
                <a:spcPts val="0"/>
              </a:spcBef>
              <a:buNone/>
              <a:defRPr sz="1000" b="0" i="0" u="none" strike="noStrike" cap="none">
                <a:solidFill>
                  <a:schemeClr val="dk1"/>
                </a:solidFill>
                <a:latin typeface="Sorts Mill Goudy"/>
                <a:ea typeface="Sorts Mill Goudy"/>
                <a:cs typeface="Sorts Mill Goudy"/>
                <a:sym typeface="Sorts Mill Goudy"/>
              </a:defRPr>
            </a:lvl7pPr>
            <a:lvl8pPr marL="0" marR="0" lvl="7" indent="0" algn="r" rtl="0">
              <a:spcBef>
                <a:spcPts val="0"/>
              </a:spcBef>
              <a:buNone/>
              <a:defRPr sz="1000" b="0" i="0" u="none" strike="noStrike" cap="none">
                <a:solidFill>
                  <a:schemeClr val="dk1"/>
                </a:solidFill>
                <a:latin typeface="Sorts Mill Goudy"/>
                <a:ea typeface="Sorts Mill Goudy"/>
                <a:cs typeface="Sorts Mill Goudy"/>
                <a:sym typeface="Sorts Mill Goudy"/>
              </a:defRPr>
            </a:lvl8pPr>
            <a:lvl9pPr marL="0" marR="0" lvl="8" indent="0" algn="r" rtl="0">
              <a:spcBef>
                <a:spcPts val="0"/>
              </a:spcBef>
              <a:buNone/>
              <a:defRPr sz="1000" b="0" i="0" u="none" strike="noStrike" cap="none">
                <a:solidFill>
                  <a:schemeClr val="dk1"/>
                </a:solidFill>
                <a:latin typeface="Sorts Mill Goudy"/>
                <a:ea typeface="Sorts Mill Goudy"/>
                <a:cs typeface="Sorts Mill Goudy"/>
                <a:sym typeface="Sorts Mill Goud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2"/>
        <p:cNvGrpSpPr/>
        <p:nvPr/>
      </p:nvGrpSpPr>
      <p:grpSpPr>
        <a:xfrm>
          <a:off x="0" y="0"/>
          <a:ext cx="0" cy="0"/>
          <a:chOff x="0" y="0"/>
          <a:chExt cx="0" cy="0"/>
        </a:xfrm>
      </p:grpSpPr>
      <p:sp>
        <p:nvSpPr>
          <p:cNvPr id="103" name="Google Shape;103;p13"/>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04" name="Google Shape;104;p13"/>
          <p:cNvSpPr txBox="1">
            <a:spLocks noGrp="1"/>
          </p:cNvSpPr>
          <p:nvPr>
            <p:ph type="ctrTitle"/>
          </p:nvPr>
        </p:nvSpPr>
        <p:spPr>
          <a:xfrm>
            <a:off x="6980343" y="1"/>
            <a:ext cx="5115000" cy="4018200"/>
          </a:xfrm>
          <a:prstGeom prst="rect">
            <a:avLst/>
          </a:prstGeom>
          <a:noFill/>
          <a:ln>
            <a:noFill/>
          </a:ln>
        </p:spPr>
        <p:txBody>
          <a:bodyPr spcFirstLastPara="1" wrap="square" lIns="91425" tIns="45700" rIns="91425" bIns="45700" anchor="b" anchorCtr="0">
            <a:normAutofit/>
          </a:bodyPr>
          <a:lstStyle/>
          <a:p>
            <a:pPr marL="0" lvl="0" indent="0" algn="ctr" rtl="0">
              <a:lnSpc>
                <a:spcPct val="150000"/>
              </a:lnSpc>
              <a:spcBef>
                <a:spcPts val="0"/>
              </a:spcBef>
              <a:spcAft>
                <a:spcPts val="0"/>
              </a:spcAft>
              <a:buClr>
                <a:schemeClr val="dk1"/>
              </a:buClr>
              <a:buFont typeface="Arial"/>
              <a:buNone/>
            </a:pPr>
            <a:r>
              <a:rPr lang="en-US" sz="2700" b="1">
                <a:solidFill>
                  <a:srgbClr val="70403D"/>
                </a:solidFill>
              </a:rPr>
              <a:t>Analysis of People Killed </a:t>
            </a:r>
            <a:endParaRPr sz="2700" b="1">
              <a:solidFill>
                <a:srgbClr val="70403D"/>
              </a:solidFill>
            </a:endParaRPr>
          </a:p>
          <a:p>
            <a:pPr marL="0" lvl="0" indent="0" algn="ctr" rtl="0">
              <a:lnSpc>
                <a:spcPct val="150000"/>
              </a:lnSpc>
              <a:spcBef>
                <a:spcPts val="0"/>
              </a:spcBef>
              <a:spcAft>
                <a:spcPts val="0"/>
              </a:spcAft>
              <a:buClr>
                <a:schemeClr val="dk1"/>
              </a:buClr>
              <a:buFont typeface="Arial"/>
              <a:buNone/>
            </a:pPr>
            <a:r>
              <a:rPr lang="en-US" sz="2700" b="1">
                <a:solidFill>
                  <a:srgbClr val="70403D"/>
                </a:solidFill>
              </a:rPr>
              <a:t> in Police Custody</a:t>
            </a:r>
            <a:endParaRPr sz="2200" b="1">
              <a:solidFill>
                <a:srgbClr val="70403D"/>
              </a:solidFill>
            </a:endParaRPr>
          </a:p>
          <a:p>
            <a:pPr marL="0" lvl="0" indent="0" algn="ctr" rtl="0">
              <a:lnSpc>
                <a:spcPct val="150000"/>
              </a:lnSpc>
              <a:spcBef>
                <a:spcPts val="0"/>
              </a:spcBef>
              <a:spcAft>
                <a:spcPts val="0"/>
              </a:spcAft>
              <a:buClr>
                <a:schemeClr val="dk1"/>
              </a:buClr>
              <a:buSzPts val="2200"/>
              <a:buFont typeface="Arial"/>
              <a:buNone/>
            </a:pPr>
            <a:r>
              <a:rPr lang="en-US" sz="2200" b="1">
                <a:solidFill>
                  <a:srgbClr val="70403D"/>
                </a:solidFill>
              </a:rPr>
              <a:t>Guided By : Prof. Khasha Dehnad</a:t>
            </a:r>
            <a:endParaRPr sz="2400" b="1">
              <a:solidFill>
                <a:srgbClr val="70403D"/>
              </a:solidFill>
            </a:endParaRPr>
          </a:p>
          <a:p>
            <a:pPr marL="0" lvl="0" indent="0" algn="ctr" rtl="0">
              <a:lnSpc>
                <a:spcPct val="150000"/>
              </a:lnSpc>
              <a:spcBef>
                <a:spcPts val="0"/>
              </a:spcBef>
              <a:spcAft>
                <a:spcPts val="0"/>
              </a:spcAft>
              <a:buClr>
                <a:srgbClr val="58553B"/>
              </a:buClr>
              <a:buSzPts val="2200"/>
              <a:buFont typeface="Sorts Mill Goudy"/>
              <a:buNone/>
            </a:pPr>
            <a:br>
              <a:rPr lang="en-US" sz="2200" b="1">
                <a:solidFill>
                  <a:srgbClr val="654D36"/>
                </a:solidFill>
              </a:rPr>
            </a:br>
            <a:endParaRPr sz="1600">
              <a:solidFill>
                <a:srgbClr val="654D36"/>
              </a:solidFill>
            </a:endParaRPr>
          </a:p>
        </p:txBody>
      </p:sp>
      <p:sp>
        <p:nvSpPr>
          <p:cNvPr id="105" name="Google Shape;105;p13"/>
          <p:cNvSpPr txBox="1">
            <a:spLocks noGrp="1"/>
          </p:cNvSpPr>
          <p:nvPr>
            <p:ph type="subTitle" idx="1"/>
          </p:nvPr>
        </p:nvSpPr>
        <p:spPr>
          <a:xfrm>
            <a:off x="6790575" y="3576525"/>
            <a:ext cx="5115000" cy="2968500"/>
          </a:xfrm>
          <a:prstGeom prst="rect">
            <a:avLst/>
          </a:prstGeom>
          <a:noFill/>
          <a:ln>
            <a:noFill/>
          </a:ln>
        </p:spPr>
        <p:txBody>
          <a:bodyPr spcFirstLastPara="1" wrap="square" lIns="91425" tIns="45700" rIns="91425" bIns="45700" anchor="t" anchorCtr="0">
            <a:normAutofit/>
          </a:bodyPr>
          <a:lstStyle/>
          <a:p>
            <a:pPr marL="0" lvl="0" indent="0" algn="ctr" rtl="0">
              <a:lnSpc>
                <a:spcPct val="125000"/>
              </a:lnSpc>
              <a:spcBef>
                <a:spcPts val="0"/>
              </a:spcBef>
              <a:spcAft>
                <a:spcPts val="0"/>
              </a:spcAft>
              <a:buSzPts val="2000"/>
              <a:buNone/>
            </a:pPr>
            <a:endParaRPr sz="2000" b="1" u="sng">
              <a:solidFill>
                <a:srgbClr val="58553B"/>
              </a:solidFill>
              <a:latin typeface="Sorts Mill Goudy"/>
              <a:ea typeface="Sorts Mill Goudy"/>
              <a:cs typeface="Sorts Mill Goudy"/>
              <a:sym typeface="Sorts Mill Goudy"/>
            </a:endParaRPr>
          </a:p>
          <a:p>
            <a:pPr marL="0" lvl="0" indent="0" algn="ctr" rtl="0">
              <a:lnSpc>
                <a:spcPct val="125000"/>
              </a:lnSpc>
              <a:spcBef>
                <a:spcPts val="0"/>
              </a:spcBef>
              <a:spcAft>
                <a:spcPts val="0"/>
              </a:spcAft>
              <a:buSzPts val="2000"/>
              <a:buNone/>
            </a:pPr>
            <a:r>
              <a:rPr lang="en-US" sz="2000" b="1" u="sng">
                <a:solidFill>
                  <a:srgbClr val="70403D"/>
                </a:solidFill>
                <a:latin typeface="Sorts Mill Goudy"/>
                <a:ea typeface="Sorts Mill Goudy"/>
                <a:cs typeface="Sorts Mill Goudy"/>
                <a:sym typeface="Sorts Mill Goudy"/>
              </a:rPr>
              <a:t>Team Members :</a:t>
            </a:r>
            <a:endParaRPr>
              <a:solidFill>
                <a:srgbClr val="70403D"/>
              </a:solidFill>
            </a:endParaRPr>
          </a:p>
          <a:p>
            <a:pPr marL="0" lvl="0" indent="0" algn="ctr" rtl="0">
              <a:lnSpc>
                <a:spcPct val="100000"/>
              </a:lnSpc>
              <a:spcBef>
                <a:spcPts val="1000"/>
              </a:spcBef>
              <a:spcAft>
                <a:spcPts val="0"/>
              </a:spcAft>
              <a:buSzPts val="2000"/>
              <a:buNone/>
            </a:pPr>
            <a:r>
              <a:rPr lang="en-US" sz="1591" b="1">
                <a:solidFill>
                  <a:srgbClr val="70403D"/>
                </a:solidFill>
                <a:latin typeface="Montserrat"/>
                <a:ea typeface="Montserrat"/>
                <a:cs typeface="Montserrat"/>
                <a:sym typeface="Montserrat"/>
              </a:rPr>
              <a:t>Reshma Manoj Kumar - 20007266        </a:t>
            </a:r>
            <a:endParaRPr sz="1991">
              <a:solidFill>
                <a:srgbClr val="70403D"/>
              </a:solidFill>
              <a:latin typeface="Montserrat"/>
              <a:ea typeface="Montserrat"/>
              <a:cs typeface="Montserrat"/>
              <a:sym typeface="Montserrat"/>
            </a:endParaRPr>
          </a:p>
          <a:p>
            <a:pPr marL="0" lvl="0" indent="0" algn="l" rtl="0">
              <a:lnSpc>
                <a:spcPct val="100000"/>
              </a:lnSpc>
              <a:spcBef>
                <a:spcPts val="1000"/>
              </a:spcBef>
              <a:spcAft>
                <a:spcPts val="0"/>
              </a:spcAft>
              <a:buSzPts val="2000"/>
              <a:buNone/>
            </a:pPr>
            <a:r>
              <a:rPr lang="en-US" sz="1591" b="1">
                <a:solidFill>
                  <a:srgbClr val="70403D"/>
                </a:solidFill>
                <a:latin typeface="Montserrat"/>
                <a:ea typeface="Montserrat"/>
                <a:cs typeface="Montserrat"/>
                <a:sym typeface="Montserrat"/>
              </a:rPr>
              <a:t> Sai Nikhil Mallakunta Babu Reddy</a:t>
            </a:r>
            <a:r>
              <a:rPr lang="en-US" sz="1691" b="1">
                <a:solidFill>
                  <a:srgbClr val="70403D"/>
                </a:solidFill>
                <a:latin typeface="Montserrat"/>
                <a:ea typeface="Montserrat"/>
                <a:cs typeface="Montserrat"/>
                <a:sym typeface="Montserrat"/>
              </a:rPr>
              <a:t> - </a:t>
            </a:r>
            <a:r>
              <a:rPr lang="en-US" sz="1591" b="1">
                <a:solidFill>
                  <a:srgbClr val="70403D"/>
                </a:solidFill>
                <a:latin typeface="Montserrat"/>
                <a:ea typeface="Montserrat"/>
                <a:cs typeface="Montserrat"/>
                <a:sym typeface="Montserrat"/>
              </a:rPr>
              <a:t>10478524</a:t>
            </a:r>
            <a:endParaRPr sz="1991">
              <a:solidFill>
                <a:srgbClr val="70403D"/>
              </a:solidFill>
              <a:latin typeface="Montserrat"/>
              <a:ea typeface="Montserrat"/>
              <a:cs typeface="Montserrat"/>
              <a:sym typeface="Montserrat"/>
            </a:endParaRPr>
          </a:p>
          <a:p>
            <a:pPr marL="0" lvl="0" indent="0" algn="ctr" rtl="0">
              <a:lnSpc>
                <a:spcPct val="100000"/>
              </a:lnSpc>
              <a:spcBef>
                <a:spcPts val="1000"/>
              </a:spcBef>
              <a:spcAft>
                <a:spcPts val="0"/>
              </a:spcAft>
              <a:buSzPts val="2000"/>
              <a:buNone/>
            </a:pPr>
            <a:r>
              <a:rPr lang="en-US" sz="1591" b="1">
                <a:solidFill>
                  <a:srgbClr val="70403D"/>
                </a:solidFill>
                <a:latin typeface="Montserrat"/>
                <a:ea typeface="Montserrat"/>
                <a:cs typeface="Montserrat"/>
                <a:sym typeface="Montserrat"/>
              </a:rPr>
              <a:t>Sai Vignesh Chiruvella - 20007437</a:t>
            </a:r>
            <a:endParaRPr sz="1591" b="1">
              <a:solidFill>
                <a:srgbClr val="70403D"/>
              </a:solidFill>
              <a:latin typeface="Montserrat"/>
              <a:ea typeface="Montserrat"/>
              <a:cs typeface="Montserrat"/>
              <a:sym typeface="Montserrat"/>
            </a:endParaRPr>
          </a:p>
          <a:p>
            <a:pPr marL="0" lvl="0" indent="0" algn="ctr" rtl="0">
              <a:lnSpc>
                <a:spcPct val="100000"/>
              </a:lnSpc>
              <a:spcBef>
                <a:spcPts val="1000"/>
              </a:spcBef>
              <a:spcAft>
                <a:spcPts val="0"/>
              </a:spcAft>
              <a:buSzPts val="2000"/>
              <a:buNone/>
            </a:pPr>
            <a:r>
              <a:rPr lang="en-US" sz="1591" b="1">
                <a:solidFill>
                  <a:srgbClr val="70403D"/>
                </a:solidFill>
                <a:latin typeface="Montserrat"/>
                <a:ea typeface="Montserrat"/>
                <a:cs typeface="Montserrat"/>
                <a:sym typeface="Montserrat"/>
              </a:rPr>
              <a:t>Deepak Reddy Veeram Reddy - 20007581</a:t>
            </a:r>
            <a:endParaRPr sz="1991">
              <a:solidFill>
                <a:srgbClr val="70403D"/>
              </a:solidFill>
              <a:latin typeface="Montserrat"/>
              <a:ea typeface="Montserrat"/>
              <a:cs typeface="Montserrat"/>
              <a:sym typeface="Montserrat"/>
            </a:endParaRPr>
          </a:p>
          <a:p>
            <a:pPr marL="0" lvl="0" indent="0" algn="ctr" rtl="0">
              <a:lnSpc>
                <a:spcPct val="125000"/>
              </a:lnSpc>
              <a:spcBef>
                <a:spcPts val="1000"/>
              </a:spcBef>
              <a:spcAft>
                <a:spcPts val="0"/>
              </a:spcAft>
              <a:buSzPts val="2400"/>
              <a:buNone/>
            </a:pPr>
            <a:endParaRPr sz="1991">
              <a:solidFill>
                <a:srgbClr val="70403D"/>
              </a:solidFill>
              <a:latin typeface="Montserrat"/>
              <a:ea typeface="Montserrat"/>
              <a:cs typeface="Montserrat"/>
              <a:sym typeface="Montserrat"/>
            </a:endParaRPr>
          </a:p>
        </p:txBody>
      </p:sp>
      <p:pic>
        <p:nvPicPr>
          <p:cNvPr id="106" name="Google Shape;106;p13" descr="Wire links with nails"/>
          <p:cNvPicPr preferRelativeResize="0"/>
          <p:nvPr/>
        </p:nvPicPr>
        <p:blipFill rotWithShape="1">
          <a:blip r:embed="rId3">
            <a:alphaModFix/>
          </a:blip>
          <a:srcRect l="28490" r="-1" b="-1"/>
          <a:stretch/>
        </p:blipFill>
        <p:spPr>
          <a:xfrm>
            <a:off x="-328323" y="14445"/>
            <a:ext cx="7211991" cy="6857991"/>
          </a:xfrm>
          <a:prstGeom prst="rect">
            <a:avLst/>
          </a:prstGeom>
          <a:noFill/>
          <a:ln>
            <a:noFill/>
          </a:ln>
        </p:spPr>
      </p:pic>
      <p:cxnSp>
        <p:nvCxnSpPr>
          <p:cNvPr id="107" name="Google Shape;107;p13"/>
          <p:cNvCxnSpPr/>
          <p:nvPr/>
        </p:nvCxnSpPr>
        <p:spPr>
          <a:xfrm>
            <a:off x="9432006" y="3690871"/>
            <a:ext cx="540000" cy="0"/>
          </a:xfrm>
          <a:prstGeom prst="straightConnector1">
            <a:avLst/>
          </a:prstGeom>
          <a:noFill/>
          <a:ln w="12700" cap="flat" cmpd="sng">
            <a:solidFill>
              <a:srgbClr val="FFFFFF"/>
            </a:solidFill>
            <a:prstDash val="solid"/>
            <a:round/>
            <a:headEnd type="none" w="sm" len="sm"/>
            <a:tailEnd type="none" w="sm" len="sm"/>
          </a:ln>
        </p:spPr>
      </p:cxnSp>
      <p:sp>
        <p:nvSpPr>
          <p:cNvPr id="108" name="Google Shape;108;p13"/>
          <p:cNvSpPr txBox="1"/>
          <p:nvPr/>
        </p:nvSpPr>
        <p:spPr>
          <a:xfrm>
            <a:off x="-328325" y="5697225"/>
            <a:ext cx="6961200" cy="1408500"/>
          </a:xfrm>
          <a:prstGeom prst="rect">
            <a:avLst/>
          </a:prstGeom>
          <a:noFill/>
          <a:ln>
            <a:noFill/>
          </a:ln>
        </p:spPr>
        <p:txBody>
          <a:bodyPr spcFirstLastPara="1" wrap="square" lIns="91425" tIns="45700" rIns="91425" bIns="45700" anchor="t" anchorCtr="0">
            <a:spAutoFit/>
          </a:bodyPr>
          <a:lstStyle/>
          <a:p>
            <a:pPr marL="0" lvl="0" indent="0" algn="ctr" rtl="0">
              <a:lnSpc>
                <a:spcPct val="150000"/>
              </a:lnSpc>
              <a:spcBef>
                <a:spcPts val="0"/>
              </a:spcBef>
              <a:spcAft>
                <a:spcPts val="0"/>
              </a:spcAft>
              <a:buSzPts val="2200"/>
              <a:buNone/>
            </a:pPr>
            <a:r>
              <a:rPr lang="en-US" sz="2200" b="1">
                <a:solidFill>
                  <a:srgbClr val="70403D"/>
                </a:solidFill>
                <a:latin typeface="Times New Roman"/>
                <a:ea typeface="Times New Roman"/>
                <a:cs typeface="Times New Roman"/>
                <a:sym typeface="Times New Roman"/>
              </a:rPr>
              <a:t>CS 513 - A </a:t>
            </a:r>
            <a:endParaRPr sz="2200" b="1">
              <a:solidFill>
                <a:srgbClr val="70403D"/>
              </a:solidFill>
              <a:latin typeface="Sorts Mill Goudy"/>
              <a:ea typeface="Sorts Mill Goudy"/>
              <a:cs typeface="Sorts Mill Goudy"/>
              <a:sym typeface="Sorts Mill Goudy"/>
            </a:endParaRPr>
          </a:p>
          <a:p>
            <a:pPr marL="0" lvl="0" indent="0" algn="ctr" rtl="0">
              <a:lnSpc>
                <a:spcPct val="150000"/>
              </a:lnSpc>
              <a:spcBef>
                <a:spcPts val="0"/>
              </a:spcBef>
              <a:spcAft>
                <a:spcPts val="0"/>
              </a:spcAft>
              <a:buClr>
                <a:srgbClr val="58553B"/>
              </a:buClr>
              <a:buSzPts val="2200"/>
              <a:buFont typeface="Sorts Mill Goudy"/>
              <a:buNone/>
            </a:pPr>
            <a:r>
              <a:rPr lang="en-US" sz="1900" b="1">
                <a:solidFill>
                  <a:srgbClr val="70403D"/>
                </a:solidFill>
                <a:latin typeface="Sorts Mill Goudy"/>
                <a:ea typeface="Sorts Mill Goudy"/>
                <a:cs typeface="Sorts Mill Goudy"/>
                <a:sym typeface="Sorts Mill Goudy"/>
              </a:rPr>
              <a:t>KNOWLEDGE DISCOVERY &amp; DATA MINING</a:t>
            </a:r>
            <a:endParaRPr sz="1900" b="1">
              <a:solidFill>
                <a:srgbClr val="70403D"/>
              </a:solidFill>
              <a:latin typeface="Sorts Mill Goudy"/>
              <a:ea typeface="Sorts Mill Goudy"/>
              <a:cs typeface="Sorts Mill Goudy"/>
              <a:sym typeface="Sorts Mill Goudy"/>
            </a:endParaRPr>
          </a:p>
          <a:p>
            <a:pPr marL="0" lvl="0" indent="0" algn="l" rtl="0">
              <a:lnSpc>
                <a:spcPct val="150000"/>
              </a:lnSpc>
              <a:spcBef>
                <a:spcPts val="0"/>
              </a:spcBef>
              <a:spcAft>
                <a:spcPts val="0"/>
              </a:spcAft>
              <a:buSzPts val="2200"/>
              <a:buNone/>
            </a:pPr>
            <a:r>
              <a:rPr lang="en-US" sz="2400" b="1">
                <a:solidFill>
                  <a:srgbClr val="654D36"/>
                </a:solidFill>
                <a:latin typeface="Sorts Mill Goudy"/>
                <a:ea typeface="Sorts Mill Goudy"/>
                <a:cs typeface="Sorts Mill Goudy"/>
                <a:sym typeface="Sorts Mill Goudy"/>
              </a:rPr>
              <a:t>                 </a:t>
            </a:r>
            <a:endParaRPr sz="2400" b="1">
              <a:solidFill>
                <a:srgbClr val="654D36"/>
              </a:solidFill>
              <a:latin typeface="Sorts Mill Goudy"/>
              <a:ea typeface="Sorts Mill Goudy"/>
              <a:cs typeface="Sorts Mill Goudy"/>
              <a:sym typeface="Sorts Mill Goudy"/>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2"/>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Plot of ANN</a:t>
            </a:r>
            <a:endParaRPr b="1">
              <a:solidFill>
                <a:srgbClr val="70403D"/>
              </a:solidFill>
            </a:endParaRPr>
          </a:p>
        </p:txBody>
      </p:sp>
      <p:pic>
        <p:nvPicPr>
          <p:cNvPr id="168" name="Google Shape;168;p22"/>
          <p:cNvPicPr preferRelativeResize="0"/>
          <p:nvPr/>
        </p:nvPicPr>
        <p:blipFill>
          <a:blip r:embed="rId3">
            <a:alphaModFix/>
          </a:blip>
          <a:stretch>
            <a:fillRect/>
          </a:stretch>
        </p:blipFill>
        <p:spPr>
          <a:xfrm>
            <a:off x="2143425" y="1638275"/>
            <a:ext cx="7195525" cy="47008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3"/>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Applications of ANN</a:t>
            </a:r>
            <a:endParaRPr b="1">
              <a:solidFill>
                <a:srgbClr val="70403D"/>
              </a:solidFill>
            </a:endParaRPr>
          </a:p>
        </p:txBody>
      </p:sp>
      <p:pic>
        <p:nvPicPr>
          <p:cNvPr id="174" name="Google Shape;174;p23"/>
          <p:cNvPicPr preferRelativeResize="0"/>
          <p:nvPr/>
        </p:nvPicPr>
        <p:blipFill>
          <a:blip r:embed="rId3">
            <a:alphaModFix/>
          </a:blip>
          <a:stretch>
            <a:fillRect/>
          </a:stretch>
        </p:blipFill>
        <p:spPr>
          <a:xfrm>
            <a:off x="875025" y="2091475"/>
            <a:ext cx="10569175" cy="3656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4"/>
          <p:cNvSpPr txBox="1">
            <a:spLocks noGrp="1"/>
          </p:cNvSpPr>
          <p:nvPr>
            <p:ph type="title"/>
          </p:nvPr>
        </p:nvSpPr>
        <p:spPr>
          <a:xfrm>
            <a:off x="989400" y="395298"/>
            <a:ext cx="10213200" cy="895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Decision Trees :</a:t>
            </a:r>
            <a:endParaRPr b="1">
              <a:solidFill>
                <a:srgbClr val="70403D"/>
              </a:solidFill>
            </a:endParaRPr>
          </a:p>
        </p:txBody>
      </p:sp>
      <p:sp>
        <p:nvSpPr>
          <p:cNvPr id="180" name="Google Shape;180;p24"/>
          <p:cNvSpPr txBox="1">
            <a:spLocks noGrp="1"/>
          </p:cNvSpPr>
          <p:nvPr>
            <p:ph type="body" idx="1"/>
          </p:nvPr>
        </p:nvSpPr>
        <p:spPr>
          <a:xfrm>
            <a:off x="1206350" y="1636000"/>
            <a:ext cx="10443900" cy="4709700"/>
          </a:xfrm>
          <a:prstGeom prst="rect">
            <a:avLst/>
          </a:prstGeom>
        </p:spPr>
        <p:txBody>
          <a:bodyPr spcFirstLastPara="1" wrap="square" lIns="91425" tIns="45700" rIns="91425" bIns="45700" anchor="t" anchorCtr="0">
            <a:normAutofit fontScale="40000" lnSpcReduction="20000"/>
          </a:bodyPr>
          <a:lstStyle/>
          <a:p>
            <a:pPr marL="457200" lvl="0" indent="-383735" algn="just" rtl="0">
              <a:spcBef>
                <a:spcPts val="1000"/>
              </a:spcBef>
              <a:spcAft>
                <a:spcPts val="0"/>
              </a:spcAft>
              <a:buClr>
                <a:srgbClr val="70403D"/>
              </a:buClr>
              <a:buSzPct val="95432"/>
              <a:buFont typeface="Sorts Mill Goudy"/>
              <a:buChar char="❖"/>
            </a:pPr>
            <a:r>
              <a:rPr lang="en-US" sz="6400" b="1">
                <a:latin typeface="Sorts Mill Goudy"/>
                <a:ea typeface="Sorts Mill Goudy"/>
                <a:cs typeface="Sorts Mill Goudy"/>
                <a:sym typeface="Sorts Mill Goudy"/>
              </a:rPr>
              <a:t>Th</a:t>
            </a:r>
            <a:r>
              <a:rPr lang="en-US" sz="6707" b="1">
                <a:latin typeface="Sorts Mill Goudy"/>
                <a:ea typeface="Sorts Mill Goudy"/>
                <a:cs typeface="Sorts Mill Goudy"/>
                <a:sym typeface="Sorts Mill Goudy"/>
              </a:rPr>
              <a:t>e Decision Trees algorithm is a part of the supervised learning algorithm family. </a:t>
            </a:r>
            <a:endParaRPr sz="6707" b="1">
              <a:latin typeface="Sorts Mill Goudy"/>
              <a:ea typeface="Sorts Mill Goudy"/>
              <a:cs typeface="Sorts Mill Goudy"/>
              <a:sym typeface="Sorts Mill Goudy"/>
            </a:endParaRPr>
          </a:p>
          <a:p>
            <a:pPr marL="457200" lvl="0" indent="-383735" algn="just" rtl="0">
              <a:spcBef>
                <a:spcPts val="0"/>
              </a:spcBef>
              <a:spcAft>
                <a:spcPts val="0"/>
              </a:spcAft>
              <a:buClr>
                <a:srgbClr val="70403D"/>
              </a:buClr>
              <a:buSzPct val="91055"/>
              <a:buFont typeface="Sorts Mill Goudy"/>
              <a:buChar char="❖"/>
            </a:pPr>
            <a:r>
              <a:rPr lang="en-US" sz="6707" b="1">
                <a:latin typeface="Sorts Mill Goudy"/>
                <a:ea typeface="Sorts Mill Goudy"/>
                <a:cs typeface="Sorts Mill Goudy"/>
                <a:sym typeface="Sorts Mill Goudy"/>
              </a:rPr>
              <a:t>The decision trees approach, unlike other supervised learning algorithms, may also be utilized to solve regression and classification issues.</a:t>
            </a:r>
            <a:endParaRPr sz="6707" b="1">
              <a:latin typeface="Sorts Mill Goudy"/>
              <a:ea typeface="Sorts Mill Goudy"/>
              <a:cs typeface="Sorts Mill Goudy"/>
              <a:sym typeface="Sorts Mill Goudy"/>
            </a:endParaRPr>
          </a:p>
          <a:p>
            <a:pPr marL="457200" lvl="0" indent="-383735" algn="just" rtl="0">
              <a:spcBef>
                <a:spcPts val="0"/>
              </a:spcBef>
              <a:spcAft>
                <a:spcPts val="0"/>
              </a:spcAft>
              <a:buClr>
                <a:srgbClr val="70403D"/>
              </a:buClr>
              <a:buSzPct val="91055"/>
              <a:buFont typeface="Sorts Mill Goudy"/>
              <a:buChar char="❖"/>
            </a:pPr>
            <a:r>
              <a:rPr lang="en-US" sz="6707" b="1">
                <a:latin typeface="Sorts Mill Goudy"/>
                <a:ea typeface="Sorts Mill Goudy"/>
                <a:cs typeface="Sorts Mill Goudy"/>
                <a:sym typeface="Sorts Mill Goudy"/>
              </a:rPr>
              <a:t>The purpose of employing a Decision Trees is to build a training model that can predict the class or value of the target variable by learning basic decision rules from past data .</a:t>
            </a:r>
            <a:endParaRPr sz="6707" b="1">
              <a:latin typeface="Sorts Mill Goudy"/>
              <a:ea typeface="Sorts Mill Goudy"/>
              <a:cs typeface="Sorts Mill Goudy"/>
              <a:sym typeface="Sorts Mill Goudy"/>
            </a:endParaRPr>
          </a:p>
          <a:p>
            <a:pPr marL="0" lvl="0" indent="0" algn="just" rtl="0">
              <a:spcBef>
                <a:spcPts val="1000"/>
              </a:spcBef>
              <a:spcAft>
                <a:spcPts val="0"/>
              </a:spcAft>
              <a:buNone/>
            </a:pPr>
            <a:endParaRPr b="1">
              <a:latin typeface="Sorts Mill Goudy"/>
              <a:ea typeface="Sorts Mill Goudy"/>
              <a:cs typeface="Sorts Mill Goudy"/>
              <a:sym typeface="Sorts Mill Goudy"/>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5"/>
          <p:cNvSpPr txBox="1">
            <a:spLocks noGrp="1"/>
          </p:cNvSpPr>
          <p:nvPr>
            <p:ph type="title"/>
          </p:nvPr>
        </p:nvSpPr>
        <p:spPr>
          <a:xfrm>
            <a:off x="989400" y="1059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How Decision Tree Works</a:t>
            </a:r>
            <a:endParaRPr b="1">
              <a:solidFill>
                <a:srgbClr val="70403D"/>
              </a:solidFill>
            </a:endParaRPr>
          </a:p>
        </p:txBody>
      </p:sp>
      <p:sp>
        <p:nvSpPr>
          <p:cNvPr id="186" name="Google Shape;186;p25"/>
          <p:cNvSpPr txBox="1">
            <a:spLocks noGrp="1"/>
          </p:cNvSpPr>
          <p:nvPr>
            <p:ph type="body" idx="1"/>
          </p:nvPr>
        </p:nvSpPr>
        <p:spPr>
          <a:xfrm>
            <a:off x="823750" y="1408950"/>
            <a:ext cx="10213200" cy="4040100"/>
          </a:xfrm>
          <a:prstGeom prst="rect">
            <a:avLst/>
          </a:prstGeom>
        </p:spPr>
        <p:txBody>
          <a:bodyPr spcFirstLastPara="1" wrap="square" lIns="91425" tIns="45700" rIns="91425" bIns="45700" anchor="t" anchorCtr="0">
            <a:normAutofit/>
          </a:bodyPr>
          <a:lstStyle/>
          <a:p>
            <a:pPr marL="457200" lvl="0" indent="-355600" algn="just" rtl="0">
              <a:spcBef>
                <a:spcPts val="1000"/>
              </a:spcBef>
              <a:spcAft>
                <a:spcPts val="0"/>
              </a:spcAft>
              <a:buClr>
                <a:srgbClr val="70403D"/>
              </a:buClr>
              <a:buSzPts val="2000"/>
              <a:buFont typeface="Sorts Mill Goudy"/>
              <a:buChar char="❖"/>
            </a:pPr>
            <a:r>
              <a:rPr lang="en-US" b="1">
                <a:latin typeface="Sorts Mill Goudy"/>
                <a:ea typeface="Sorts Mill Goudy"/>
                <a:cs typeface="Sorts Mill Goudy"/>
                <a:sym typeface="Sorts Mill Goudy"/>
              </a:rPr>
              <a:t>In Decision Trees, we begin at the root of the tree to forecast a class label for a record. The values of the root attribute are compared to the values of the record's attribute. </a:t>
            </a:r>
            <a:endParaRPr b="1">
              <a:latin typeface="Sorts Mill Goudy"/>
              <a:ea typeface="Sorts Mill Goudy"/>
              <a:cs typeface="Sorts Mill Goudy"/>
              <a:sym typeface="Sorts Mill Goudy"/>
            </a:endParaRPr>
          </a:p>
          <a:p>
            <a:pPr marL="457200" lvl="0" indent="-349250" algn="just" rtl="0">
              <a:spcBef>
                <a:spcPts val="0"/>
              </a:spcBef>
              <a:spcAft>
                <a:spcPts val="0"/>
              </a:spcAft>
              <a:buClr>
                <a:srgbClr val="70403D"/>
              </a:buClr>
              <a:buSzPts val="1900"/>
              <a:buFont typeface="Sorts Mill Goudy"/>
              <a:buChar char="❖"/>
            </a:pPr>
            <a:r>
              <a:rPr lang="en-US" b="1">
                <a:latin typeface="Sorts Mill Goudy"/>
                <a:ea typeface="Sorts Mill Goudy"/>
                <a:cs typeface="Sorts Mill Goudy"/>
                <a:sym typeface="Sorts Mill Goudy"/>
              </a:rPr>
              <a:t>Based on the comparison, we follow the branch corresponding to that value and proceed to the next node. In the learning step, the model is developed based on given training data.</a:t>
            </a:r>
            <a:r>
              <a:rPr lang="en-US" sz="1900" b="1">
                <a:latin typeface="Sorts Mill Goudy"/>
                <a:ea typeface="Sorts Mill Goudy"/>
                <a:cs typeface="Sorts Mill Goudy"/>
                <a:sym typeface="Sorts Mill Goudy"/>
              </a:rPr>
              <a:t> </a:t>
            </a:r>
            <a:endParaRPr sz="1900" b="1">
              <a:latin typeface="Sorts Mill Goudy"/>
              <a:ea typeface="Sorts Mill Goudy"/>
              <a:cs typeface="Sorts Mill Goudy"/>
              <a:sym typeface="Sorts Mill Goudy"/>
            </a:endParaRPr>
          </a:p>
          <a:p>
            <a:pPr marL="0" lvl="0" indent="0" algn="l" rtl="0">
              <a:spcBef>
                <a:spcPts val="1000"/>
              </a:spcBef>
              <a:spcAft>
                <a:spcPts val="0"/>
              </a:spcAft>
              <a:buNone/>
            </a:pPr>
            <a:endParaRPr/>
          </a:p>
        </p:txBody>
      </p:sp>
      <p:pic>
        <p:nvPicPr>
          <p:cNvPr id="187" name="Google Shape;187;p25"/>
          <p:cNvPicPr preferRelativeResize="0"/>
          <p:nvPr/>
        </p:nvPicPr>
        <p:blipFill>
          <a:blip r:embed="rId3">
            <a:alphaModFix/>
          </a:blip>
          <a:stretch>
            <a:fillRect/>
          </a:stretch>
        </p:blipFill>
        <p:spPr>
          <a:xfrm>
            <a:off x="1119025" y="3658525"/>
            <a:ext cx="9773099" cy="2962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6"/>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Plot of Decision Trees</a:t>
            </a:r>
            <a:endParaRPr b="1">
              <a:solidFill>
                <a:srgbClr val="70403D"/>
              </a:solidFill>
            </a:endParaRPr>
          </a:p>
        </p:txBody>
      </p:sp>
      <p:sp>
        <p:nvSpPr>
          <p:cNvPr id="193" name="Google Shape;193;p26"/>
          <p:cNvSpPr txBox="1">
            <a:spLocks noGrp="1"/>
          </p:cNvSpPr>
          <p:nvPr>
            <p:ph type="body" idx="1"/>
          </p:nvPr>
        </p:nvSpPr>
        <p:spPr>
          <a:xfrm>
            <a:off x="989400" y="1685925"/>
            <a:ext cx="10213200" cy="4040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194" name="Google Shape;194;p26"/>
          <p:cNvPicPr preferRelativeResize="0"/>
          <p:nvPr/>
        </p:nvPicPr>
        <p:blipFill>
          <a:blip r:embed="rId3">
            <a:alphaModFix/>
          </a:blip>
          <a:stretch>
            <a:fillRect/>
          </a:stretch>
        </p:blipFill>
        <p:spPr>
          <a:xfrm>
            <a:off x="989400" y="1508000"/>
            <a:ext cx="10213200" cy="4884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7"/>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654D36"/>
                </a:solidFill>
              </a:rPr>
              <a:t>Application of Decision Trees</a:t>
            </a:r>
            <a:endParaRPr b="1">
              <a:solidFill>
                <a:srgbClr val="654D36"/>
              </a:solidFill>
            </a:endParaRPr>
          </a:p>
        </p:txBody>
      </p:sp>
      <p:sp>
        <p:nvSpPr>
          <p:cNvPr id="200" name="Google Shape;200;p27"/>
          <p:cNvSpPr txBox="1">
            <a:spLocks noGrp="1"/>
          </p:cNvSpPr>
          <p:nvPr>
            <p:ph type="body" idx="1"/>
          </p:nvPr>
        </p:nvSpPr>
        <p:spPr>
          <a:xfrm>
            <a:off x="1167075" y="1733300"/>
            <a:ext cx="10213200" cy="4040100"/>
          </a:xfrm>
          <a:prstGeom prst="rect">
            <a:avLst/>
          </a:prstGeom>
        </p:spPr>
        <p:txBody>
          <a:bodyPr spcFirstLastPara="1" wrap="square" lIns="91425" tIns="45700" rIns="91425" bIns="45700" anchor="t" anchorCtr="0">
            <a:noAutofit/>
          </a:bodyPr>
          <a:lstStyle/>
          <a:p>
            <a:pPr marL="457200" lvl="0" indent="-368300" algn="just" rtl="0">
              <a:spcBef>
                <a:spcPts val="1000"/>
              </a:spcBef>
              <a:spcAft>
                <a:spcPts val="0"/>
              </a:spcAft>
              <a:buClr>
                <a:srgbClr val="70403D"/>
              </a:buClr>
              <a:buSzPts val="2200"/>
              <a:buFont typeface="Sorts Mill Goudy"/>
              <a:buChar char="❖"/>
            </a:pPr>
            <a:r>
              <a:rPr lang="en-US" sz="2200" b="1">
                <a:latin typeface="Sorts Mill Goudy"/>
                <a:ea typeface="Sorts Mill Goudy"/>
                <a:cs typeface="Sorts Mill Goudy"/>
                <a:sym typeface="Sorts Mill Goudy"/>
              </a:rPr>
              <a:t>In finance for option pricing.</a:t>
            </a:r>
            <a:endParaRPr sz="2200" b="1">
              <a:latin typeface="Sorts Mill Goudy"/>
              <a:ea typeface="Sorts Mill Goudy"/>
              <a:cs typeface="Sorts Mill Goudy"/>
              <a:sym typeface="Sorts Mill Goudy"/>
            </a:endParaRPr>
          </a:p>
          <a:p>
            <a:pPr marL="457200" lvl="0" indent="-355600" algn="just" rtl="0">
              <a:spcBef>
                <a:spcPts val="0"/>
              </a:spcBef>
              <a:spcAft>
                <a:spcPts val="0"/>
              </a:spcAft>
              <a:buClr>
                <a:srgbClr val="70403D"/>
              </a:buClr>
              <a:buSzPts val="2000"/>
              <a:buFont typeface="Sorts Mill Goudy"/>
              <a:buChar char="❖"/>
            </a:pPr>
            <a:r>
              <a:rPr lang="en-US" sz="2200" b="1">
                <a:latin typeface="Sorts Mill Goudy"/>
                <a:ea typeface="Sorts Mill Goudy"/>
                <a:cs typeface="Sorts Mill Goudy"/>
                <a:sym typeface="Sorts Mill Goudy"/>
              </a:rPr>
              <a:t>Used by banks to classify loan applicants by their probability of defaulting payments.</a:t>
            </a:r>
            <a:endParaRPr sz="2200" b="1">
              <a:latin typeface="Sorts Mill Goudy"/>
              <a:ea typeface="Sorts Mill Goudy"/>
              <a:cs typeface="Sorts Mill Goudy"/>
              <a:sym typeface="Sorts Mill Goudy"/>
            </a:endParaRPr>
          </a:p>
          <a:p>
            <a:pPr marL="457200" lvl="0" indent="-355600" algn="just" rtl="0">
              <a:spcBef>
                <a:spcPts val="0"/>
              </a:spcBef>
              <a:spcAft>
                <a:spcPts val="0"/>
              </a:spcAft>
              <a:buClr>
                <a:srgbClr val="70403D"/>
              </a:buClr>
              <a:buSzPts val="2000"/>
              <a:buFont typeface="Sorts Mill Goudy"/>
              <a:buChar char="❖"/>
            </a:pPr>
            <a:r>
              <a:rPr lang="en-US" sz="2200" b="1">
                <a:latin typeface="Sorts Mill Goudy"/>
                <a:ea typeface="Sorts Mill Goudy"/>
                <a:cs typeface="Sorts Mill Goudy"/>
                <a:sym typeface="Sorts Mill Goudy"/>
              </a:rPr>
              <a:t>Remote sensing is an application or area for pattern recognition based on decision trees.</a:t>
            </a:r>
            <a:endParaRPr sz="2200" b="1">
              <a:latin typeface="Sorts Mill Goudy"/>
              <a:ea typeface="Sorts Mill Goudy"/>
              <a:cs typeface="Sorts Mill Goudy"/>
              <a:sym typeface="Sorts Mill Goudy"/>
            </a:endParaRPr>
          </a:p>
          <a:p>
            <a:pPr marL="457200" lvl="0" indent="-355600" algn="just" rtl="0">
              <a:spcBef>
                <a:spcPts val="0"/>
              </a:spcBef>
              <a:spcAft>
                <a:spcPts val="0"/>
              </a:spcAft>
              <a:buClr>
                <a:srgbClr val="70403D"/>
              </a:buClr>
              <a:buSzPts val="2000"/>
              <a:buFont typeface="Sorts Mill Goudy"/>
              <a:buChar char="❖"/>
            </a:pPr>
            <a:r>
              <a:rPr lang="en-US" sz="2200" b="1">
                <a:latin typeface="Sorts Mill Goudy"/>
                <a:ea typeface="Sorts Mill Goudy"/>
                <a:cs typeface="Sorts Mill Goudy"/>
                <a:sym typeface="Sorts Mill Goudy"/>
              </a:rPr>
              <a:t>Cerber Products, a popular baby product company use cecis on trees to decide.</a:t>
            </a:r>
            <a:endParaRPr sz="2200" b="1">
              <a:latin typeface="Sorts Mill Goudy"/>
              <a:ea typeface="Sorts Mill Goudy"/>
              <a:cs typeface="Sorts Mill Goudy"/>
              <a:sym typeface="Sorts Mill Goudy"/>
            </a:endParaRPr>
          </a:p>
          <a:p>
            <a:pPr marL="0" lvl="0" indent="0" algn="just" rtl="0">
              <a:spcBef>
                <a:spcPts val="1000"/>
              </a:spcBef>
              <a:spcAft>
                <a:spcPts val="0"/>
              </a:spcAft>
              <a:buNone/>
            </a:pPr>
            <a:endParaRPr b="1"/>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8"/>
          <p:cNvSpPr txBox="1">
            <a:spLocks noGrp="1"/>
          </p:cNvSpPr>
          <p:nvPr>
            <p:ph type="title"/>
          </p:nvPr>
        </p:nvSpPr>
        <p:spPr>
          <a:xfrm>
            <a:off x="989400" y="395297"/>
            <a:ext cx="10213200" cy="7656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Random Forest </a:t>
            </a:r>
            <a:endParaRPr b="1">
              <a:solidFill>
                <a:srgbClr val="70403D"/>
              </a:solidFill>
            </a:endParaRPr>
          </a:p>
        </p:txBody>
      </p:sp>
      <p:sp>
        <p:nvSpPr>
          <p:cNvPr id="206" name="Google Shape;206;p28"/>
          <p:cNvSpPr txBox="1">
            <a:spLocks noGrp="1"/>
          </p:cNvSpPr>
          <p:nvPr>
            <p:ph type="body" idx="1"/>
          </p:nvPr>
        </p:nvSpPr>
        <p:spPr>
          <a:xfrm>
            <a:off x="989400" y="1516100"/>
            <a:ext cx="10213200" cy="4129200"/>
          </a:xfrm>
          <a:prstGeom prst="rect">
            <a:avLst/>
          </a:prstGeom>
        </p:spPr>
        <p:txBody>
          <a:bodyPr spcFirstLastPara="1" wrap="square" lIns="91425" tIns="45700" rIns="91425" bIns="45700" anchor="t" anchorCtr="0">
            <a:noAutofit/>
          </a:bodyPr>
          <a:lstStyle/>
          <a:p>
            <a:pPr marL="0" lvl="0" indent="0" algn="just" rtl="0">
              <a:lnSpc>
                <a:spcPct val="130000"/>
              </a:lnSpc>
              <a:spcBef>
                <a:spcPts val="1000"/>
              </a:spcBef>
              <a:spcAft>
                <a:spcPts val="0"/>
              </a:spcAft>
              <a:buClr>
                <a:schemeClr val="dk1"/>
              </a:buClr>
              <a:buSzPts val="1100"/>
              <a:buFont typeface="Arial"/>
              <a:buNone/>
            </a:pPr>
            <a:r>
              <a:rPr lang="en-US" sz="2200" b="1">
                <a:solidFill>
                  <a:srgbClr val="112336"/>
                </a:solidFill>
                <a:highlight>
                  <a:schemeClr val="lt2"/>
                </a:highlight>
                <a:latin typeface="Sorts Mill Goudy"/>
                <a:ea typeface="Sorts Mill Goudy"/>
                <a:cs typeface="Sorts Mill Goudy"/>
                <a:sym typeface="Sorts Mill Goudy"/>
              </a:rPr>
              <a:t>Random forest is one of the most popular algorithms for regression problems (i.e. predicting continuous outcomes) because of its simplicity and high accuracy.</a:t>
            </a:r>
            <a:endParaRPr sz="2200" b="1">
              <a:solidFill>
                <a:srgbClr val="112336"/>
              </a:solidFill>
              <a:highlight>
                <a:schemeClr val="lt2"/>
              </a:highlight>
              <a:latin typeface="Sorts Mill Goudy"/>
              <a:ea typeface="Sorts Mill Goudy"/>
              <a:cs typeface="Sorts Mill Goudy"/>
              <a:sym typeface="Sorts Mill Goudy"/>
            </a:endParaRPr>
          </a:p>
          <a:p>
            <a:pPr marL="457200" lvl="0" indent="-368300" algn="l" rtl="0">
              <a:lnSpc>
                <a:spcPct val="130000"/>
              </a:lnSpc>
              <a:spcBef>
                <a:spcPts val="1000"/>
              </a:spcBef>
              <a:spcAft>
                <a:spcPts val="0"/>
              </a:spcAft>
              <a:buClr>
                <a:srgbClr val="70403D"/>
              </a:buClr>
              <a:buSzPts val="2200"/>
              <a:buFont typeface="Sorts Mill Goudy"/>
              <a:buChar char="❖"/>
            </a:pPr>
            <a:r>
              <a:rPr lang="en-US" sz="2200" b="1">
                <a:solidFill>
                  <a:srgbClr val="112336"/>
                </a:solidFill>
                <a:highlight>
                  <a:schemeClr val="lt2"/>
                </a:highlight>
                <a:latin typeface="Sorts Mill Goudy"/>
                <a:ea typeface="Sorts Mill Goudy"/>
                <a:cs typeface="Sorts Mill Goudy"/>
                <a:sym typeface="Sorts Mill Goudy"/>
              </a:rPr>
              <a:t>High accuracy </a:t>
            </a:r>
            <a:endParaRPr sz="2200" b="1">
              <a:solidFill>
                <a:srgbClr val="112336"/>
              </a:solidFill>
              <a:highlight>
                <a:schemeClr val="lt2"/>
              </a:highlight>
              <a:latin typeface="Sorts Mill Goudy"/>
              <a:ea typeface="Sorts Mill Goudy"/>
              <a:cs typeface="Sorts Mill Goudy"/>
              <a:sym typeface="Sorts Mill Goudy"/>
            </a:endParaRPr>
          </a:p>
          <a:p>
            <a:pPr marL="457200" lvl="0" indent="-368300" algn="l" rtl="0">
              <a:lnSpc>
                <a:spcPct val="130000"/>
              </a:lnSpc>
              <a:spcBef>
                <a:spcPts val="0"/>
              </a:spcBef>
              <a:spcAft>
                <a:spcPts val="0"/>
              </a:spcAft>
              <a:buClr>
                <a:srgbClr val="70403D"/>
              </a:buClr>
              <a:buSzPts val="2200"/>
              <a:buFont typeface="Sorts Mill Goudy"/>
              <a:buChar char="❖"/>
            </a:pPr>
            <a:r>
              <a:rPr lang="en-US" sz="2200" b="1">
                <a:solidFill>
                  <a:srgbClr val="112336"/>
                </a:solidFill>
                <a:highlight>
                  <a:schemeClr val="lt2"/>
                </a:highlight>
                <a:latin typeface="Sorts Mill Goudy"/>
                <a:ea typeface="Sorts Mill Goudy"/>
                <a:cs typeface="Sorts Mill Goudy"/>
                <a:sym typeface="Sorts Mill Goudy"/>
              </a:rPr>
              <a:t>Scales well</a:t>
            </a:r>
            <a:endParaRPr sz="2200" b="1">
              <a:solidFill>
                <a:srgbClr val="112336"/>
              </a:solidFill>
              <a:highlight>
                <a:schemeClr val="lt2"/>
              </a:highlight>
              <a:latin typeface="Sorts Mill Goudy"/>
              <a:ea typeface="Sorts Mill Goudy"/>
              <a:cs typeface="Sorts Mill Goudy"/>
              <a:sym typeface="Sorts Mill Goudy"/>
            </a:endParaRPr>
          </a:p>
          <a:p>
            <a:pPr marL="457200" lvl="0" indent="-368300" algn="l" rtl="0">
              <a:lnSpc>
                <a:spcPct val="130000"/>
              </a:lnSpc>
              <a:spcBef>
                <a:spcPts val="0"/>
              </a:spcBef>
              <a:spcAft>
                <a:spcPts val="0"/>
              </a:spcAft>
              <a:buClr>
                <a:srgbClr val="70403D"/>
              </a:buClr>
              <a:buSzPts val="2200"/>
              <a:buFont typeface="Sorts Mill Goudy"/>
              <a:buChar char="❖"/>
            </a:pPr>
            <a:r>
              <a:rPr lang="en-US" sz="2200" b="1">
                <a:solidFill>
                  <a:srgbClr val="112336"/>
                </a:solidFill>
                <a:highlight>
                  <a:schemeClr val="lt2"/>
                </a:highlight>
                <a:latin typeface="Sorts Mill Goudy"/>
                <a:ea typeface="Sorts Mill Goudy"/>
                <a:cs typeface="Sorts Mill Goudy"/>
                <a:sym typeface="Sorts Mill Goudy"/>
              </a:rPr>
              <a:t>Interpretable</a:t>
            </a:r>
            <a:endParaRPr sz="2200" b="1">
              <a:solidFill>
                <a:srgbClr val="112336"/>
              </a:solidFill>
              <a:highlight>
                <a:schemeClr val="lt2"/>
              </a:highlight>
              <a:latin typeface="Sorts Mill Goudy"/>
              <a:ea typeface="Sorts Mill Goudy"/>
              <a:cs typeface="Sorts Mill Goudy"/>
              <a:sym typeface="Sorts Mill Goudy"/>
            </a:endParaRPr>
          </a:p>
          <a:p>
            <a:pPr marL="457200" lvl="0" indent="-368300" algn="l" rtl="0">
              <a:lnSpc>
                <a:spcPct val="130000"/>
              </a:lnSpc>
              <a:spcBef>
                <a:spcPts val="0"/>
              </a:spcBef>
              <a:spcAft>
                <a:spcPts val="0"/>
              </a:spcAft>
              <a:buClr>
                <a:srgbClr val="70403D"/>
              </a:buClr>
              <a:buSzPts val="2200"/>
              <a:buFont typeface="Sorts Mill Goudy"/>
              <a:buChar char="❖"/>
            </a:pPr>
            <a:r>
              <a:rPr lang="en-US" sz="2200" b="1">
                <a:solidFill>
                  <a:srgbClr val="112336"/>
                </a:solidFill>
                <a:highlight>
                  <a:schemeClr val="lt2"/>
                </a:highlight>
                <a:latin typeface="Sorts Mill Goudy"/>
                <a:ea typeface="Sorts Mill Goudy"/>
                <a:cs typeface="Sorts Mill Goudy"/>
                <a:sym typeface="Sorts Mill Goudy"/>
              </a:rPr>
              <a:t>Easy to us</a:t>
            </a:r>
            <a:r>
              <a:rPr lang="en-US" sz="2200" b="1">
                <a:solidFill>
                  <a:srgbClr val="112336"/>
                </a:solidFill>
                <a:latin typeface="Sorts Mill Goudy"/>
                <a:ea typeface="Sorts Mill Goudy"/>
                <a:cs typeface="Sorts Mill Goudy"/>
                <a:sym typeface="Sorts Mill Goudy"/>
              </a:rPr>
              <a:t>e</a:t>
            </a:r>
            <a:endParaRPr sz="2200" b="1">
              <a:solidFill>
                <a:srgbClr val="112336"/>
              </a:solidFill>
              <a:latin typeface="Sorts Mill Goudy"/>
              <a:ea typeface="Sorts Mill Goudy"/>
              <a:cs typeface="Sorts Mill Goudy"/>
              <a:sym typeface="Sorts Mill Goudy"/>
            </a:endParaRPr>
          </a:p>
          <a:p>
            <a:pPr marL="0" lvl="0" indent="0" algn="l" rtl="0">
              <a:lnSpc>
                <a:spcPct val="130000"/>
              </a:lnSpc>
              <a:spcBef>
                <a:spcPts val="1000"/>
              </a:spcBef>
              <a:spcAft>
                <a:spcPts val="0"/>
              </a:spcAft>
              <a:buNone/>
            </a:pPr>
            <a:endParaRPr sz="1850" b="1">
              <a:solidFill>
                <a:srgbClr val="112336"/>
              </a:solidFill>
              <a:latin typeface="Sorts Mill Goudy"/>
              <a:ea typeface="Sorts Mill Goudy"/>
              <a:cs typeface="Sorts Mill Goudy"/>
              <a:sym typeface="Sorts Mill Goudy"/>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9"/>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2900" b="1">
                <a:solidFill>
                  <a:srgbClr val="70403D"/>
                </a:solidFill>
              </a:rPr>
              <a:t>How Random Forest Works </a:t>
            </a:r>
            <a:endParaRPr sz="2900" b="1">
              <a:solidFill>
                <a:srgbClr val="70403D"/>
              </a:solidFill>
            </a:endParaRPr>
          </a:p>
        </p:txBody>
      </p:sp>
      <p:sp>
        <p:nvSpPr>
          <p:cNvPr id="212" name="Google Shape;212;p29"/>
          <p:cNvSpPr txBox="1">
            <a:spLocks noGrp="1"/>
          </p:cNvSpPr>
          <p:nvPr>
            <p:ph type="body" idx="1"/>
          </p:nvPr>
        </p:nvSpPr>
        <p:spPr>
          <a:xfrm>
            <a:off x="989400" y="1662850"/>
            <a:ext cx="10213200" cy="4040100"/>
          </a:xfrm>
          <a:prstGeom prst="rect">
            <a:avLst/>
          </a:prstGeom>
        </p:spPr>
        <p:txBody>
          <a:bodyPr spcFirstLastPara="1" wrap="square" lIns="91425" tIns="45700" rIns="91425" bIns="45700" anchor="t" anchorCtr="0">
            <a:normAutofit/>
          </a:bodyPr>
          <a:lstStyle/>
          <a:p>
            <a:pPr marL="0" lvl="0" indent="0" algn="l" rtl="0">
              <a:lnSpc>
                <a:spcPct val="115000"/>
              </a:lnSpc>
              <a:spcBef>
                <a:spcPts val="1200"/>
              </a:spcBef>
              <a:spcAft>
                <a:spcPts val="0"/>
              </a:spcAft>
              <a:buNone/>
            </a:pPr>
            <a:r>
              <a:rPr lang="en-US" sz="2200" b="1">
                <a:solidFill>
                  <a:srgbClr val="1D1D1D"/>
                </a:solidFill>
                <a:highlight>
                  <a:schemeClr val="lt2"/>
                </a:highlight>
                <a:latin typeface="Sorts Mill Goudy"/>
                <a:ea typeface="Sorts Mill Goudy"/>
                <a:cs typeface="Sorts Mill Goudy"/>
                <a:sym typeface="Sorts Mill Goudy"/>
              </a:rPr>
              <a:t>Type of random forest: Regression </a:t>
            </a:r>
            <a:endParaRPr sz="2200" b="1">
              <a:solidFill>
                <a:srgbClr val="1D1D1D"/>
              </a:solidFill>
              <a:highlight>
                <a:schemeClr val="lt2"/>
              </a:highlight>
              <a:latin typeface="Sorts Mill Goudy"/>
              <a:ea typeface="Sorts Mill Goudy"/>
              <a:cs typeface="Sorts Mill Goudy"/>
              <a:sym typeface="Sorts Mill Goudy"/>
            </a:endParaRPr>
          </a:p>
          <a:p>
            <a:pPr marL="0" lvl="0" indent="0" algn="l" rtl="0">
              <a:lnSpc>
                <a:spcPct val="115000"/>
              </a:lnSpc>
              <a:spcBef>
                <a:spcPts val="1200"/>
              </a:spcBef>
              <a:spcAft>
                <a:spcPts val="0"/>
              </a:spcAft>
              <a:buClr>
                <a:schemeClr val="dk1"/>
              </a:buClr>
              <a:buSzPts val="1100"/>
              <a:buFont typeface="Arial"/>
              <a:buNone/>
            </a:pPr>
            <a:r>
              <a:rPr lang="en-US" sz="2200" b="1">
                <a:solidFill>
                  <a:srgbClr val="1D1D1D"/>
                </a:solidFill>
                <a:highlight>
                  <a:schemeClr val="lt2"/>
                </a:highlight>
                <a:latin typeface="Sorts Mill Goudy"/>
                <a:ea typeface="Sorts Mill Goudy"/>
                <a:cs typeface="Sorts Mill Goudy"/>
                <a:sym typeface="Sorts Mill Goudy"/>
              </a:rPr>
              <a:t>Number of trees: 500</a:t>
            </a:r>
            <a:endParaRPr sz="2200" b="1">
              <a:solidFill>
                <a:srgbClr val="1D1D1D"/>
              </a:solidFill>
              <a:highlight>
                <a:schemeClr val="lt2"/>
              </a:highlight>
              <a:latin typeface="Sorts Mill Goudy"/>
              <a:ea typeface="Sorts Mill Goudy"/>
              <a:cs typeface="Sorts Mill Goudy"/>
              <a:sym typeface="Sorts Mill Goudy"/>
            </a:endParaRPr>
          </a:p>
          <a:p>
            <a:pPr marL="0" lvl="0" indent="0" algn="l" rtl="0">
              <a:lnSpc>
                <a:spcPct val="115000"/>
              </a:lnSpc>
              <a:spcBef>
                <a:spcPts val="1200"/>
              </a:spcBef>
              <a:spcAft>
                <a:spcPts val="0"/>
              </a:spcAft>
              <a:buClr>
                <a:schemeClr val="dk1"/>
              </a:buClr>
              <a:buSzPts val="1100"/>
              <a:buFont typeface="Arial"/>
              <a:buNone/>
            </a:pPr>
            <a:r>
              <a:rPr lang="en-US" sz="2200" b="1">
                <a:solidFill>
                  <a:srgbClr val="1D1D1D"/>
                </a:solidFill>
                <a:highlight>
                  <a:schemeClr val="lt2"/>
                </a:highlight>
                <a:latin typeface="Sorts Mill Goudy"/>
                <a:ea typeface="Sorts Mill Goudy"/>
                <a:cs typeface="Sorts Mill Goudy"/>
                <a:sym typeface="Sorts Mill Goudy"/>
              </a:rPr>
              <a:t>No. of variables tried at each split: 3</a:t>
            </a:r>
            <a:endParaRPr sz="2200" b="1">
              <a:solidFill>
                <a:srgbClr val="1D1D1D"/>
              </a:solidFill>
              <a:highlight>
                <a:schemeClr val="lt2"/>
              </a:highlight>
              <a:latin typeface="Sorts Mill Goudy"/>
              <a:ea typeface="Sorts Mill Goudy"/>
              <a:cs typeface="Sorts Mill Goudy"/>
              <a:sym typeface="Sorts Mill Goudy"/>
            </a:endParaRPr>
          </a:p>
          <a:p>
            <a:pPr marL="0" lvl="0" indent="0" algn="l" rtl="0">
              <a:lnSpc>
                <a:spcPct val="115000"/>
              </a:lnSpc>
              <a:spcBef>
                <a:spcPts val="1200"/>
              </a:spcBef>
              <a:spcAft>
                <a:spcPts val="0"/>
              </a:spcAft>
              <a:buNone/>
            </a:pPr>
            <a:r>
              <a:rPr lang="en-US" sz="2200" b="1">
                <a:solidFill>
                  <a:srgbClr val="1D1D1D"/>
                </a:solidFill>
                <a:highlight>
                  <a:schemeClr val="lt2"/>
                </a:highlight>
                <a:latin typeface="Sorts Mill Goudy"/>
                <a:ea typeface="Sorts Mill Goudy"/>
                <a:cs typeface="Sorts Mill Goudy"/>
                <a:sym typeface="Sorts Mill Goudy"/>
              </a:rPr>
              <a:t>Mean of squared residuals: 2.128844 %</a:t>
            </a:r>
            <a:endParaRPr sz="2200" b="1">
              <a:solidFill>
                <a:srgbClr val="1D1D1D"/>
              </a:solidFill>
              <a:highlight>
                <a:schemeClr val="lt2"/>
              </a:highlight>
              <a:latin typeface="Sorts Mill Goudy"/>
              <a:ea typeface="Sorts Mill Goudy"/>
              <a:cs typeface="Sorts Mill Goudy"/>
              <a:sym typeface="Sorts Mill Goudy"/>
            </a:endParaRPr>
          </a:p>
          <a:p>
            <a:pPr marL="0" lvl="0" indent="0" algn="l" rtl="0">
              <a:lnSpc>
                <a:spcPct val="115000"/>
              </a:lnSpc>
              <a:spcBef>
                <a:spcPts val="1200"/>
              </a:spcBef>
              <a:spcAft>
                <a:spcPts val="0"/>
              </a:spcAft>
              <a:buNone/>
            </a:pPr>
            <a:r>
              <a:rPr lang="en-US" sz="2200" b="1">
                <a:solidFill>
                  <a:srgbClr val="1D1D1D"/>
                </a:solidFill>
                <a:highlight>
                  <a:schemeClr val="lt2"/>
                </a:highlight>
                <a:latin typeface="Sorts Mill Goudy"/>
                <a:ea typeface="Sorts Mill Goudy"/>
                <a:cs typeface="Sorts Mill Goudy"/>
                <a:sym typeface="Sorts Mill Goudy"/>
              </a:rPr>
              <a:t> Var explained: -8.31</a:t>
            </a:r>
            <a:endParaRPr sz="2200" b="1">
              <a:solidFill>
                <a:srgbClr val="1D1D1D"/>
              </a:solidFill>
              <a:highlight>
                <a:schemeClr val="lt2"/>
              </a:highlight>
              <a:latin typeface="Sorts Mill Goudy"/>
              <a:ea typeface="Sorts Mill Goudy"/>
              <a:cs typeface="Sorts Mill Goudy"/>
              <a:sym typeface="Sorts Mill Goudy"/>
            </a:endParaRPr>
          </a:p>
          <a:p>
            <a:pPr marL="0" lvl="0" indent="0" algn="l" rtl="0">
              <a:lnSpc>
                <a:spcPct val="115000"/>
              </a:lnSpc>
              <a:spcBef>
                <a:spcPts val="1200"/>
              </a:spcBef>
              <a:spcAft>
                <a:spcPts val="1200"/>
              </a:spcAft>
              <a:buClr>
                <a:schemeClr val="dk1"/>
              </a:buClr>
              <a:buSzPts val="1100"/>
              <a:buFont typeface="Arial"/>
              <a:buNone/>
            </a:pPr>
            <a:endParaRPr sz="1600">
              <a:solidFill>
                <a:srgbClr val="1D1D1D"/>
              </a:solidFill>
              <a:highlight>
                <a:schemeClr val="lt2"/>
              </a:highlight>
              <a:latin typeface="Arial"/>
              <a:ea typeface="Arial"/>
              <a:cs typeface="Arial"/>
              <a:sym typeface="Arial"/>
            </a:endParaRPr>
          </a:p>
        </p:txBody>
      </p:sp>
      <p:pic>
        <p:nvPicPr>
          <p:cNvPr id="213" name="Google Shape;213;p29"/>
          <p:cNvPicPr preferRelativeResize="0"/>
          <p:nvPr/>
        </p:nvPicPr>
        <p:blipFill>
          <a:blip r:embed="rId3">
            <a:alphaModFix/>
          </a:blip>
          <a:stretch>
            <a:fillRect/>
          </a:stretch>
        </p:blipFill>
        <p:spPr>
          <a:xfrm>
            <a:off x="6892075" y="1445025"/>
            <a:ext cx="4123375" cy="3559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0"/>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3000" b="1">
                <a:solidFill>
                  <a:srgbClr val="70403D"/>
                </a:solidFill>
              </a:rPr>
              <a:t>Variable importance plot - Random Forest</a:t>
            </a:r>
            <a:endParaRPr sz="3000" b="1">
              <a:solidFill>
                <a:srgbClr val="70403D"/>
              </a:solidFill>
            </a:endParaRPr>
          </a:p>
        </p:txBody>
      </p:sp>
      <p:sp>
        <p:nvSpPr>
          <p:cNvPr id="219" name="Google Shape;219;p30"/>
          <p:cNvSpPr txBox="1">
            <a:spLocks noGrp="1"/>
          </p:cNvSpPr>
          <p:nvPr>
            <p:ph type="body" idx="1"/>
          </p:nvPr>
        </p:nvSpPr>
        <p:spPr>
          <a:xfrm>
            <a:off x="989400" y="1685925"/>
            <a:ext cx="10213200" cy="4040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1900" b="1">
                <a:latin typeface="Sorts Mill Goudy"/>
                <a:ea typeface="Sorts Mill Goudy"/>
                <a:cs typeface="Sorts Mill Goudy"/>
                <a:sym typeface="Sorts Mill Goudy"/>
              </a:rPr>
              <a:t>This is the variable importance plot measured</a:t>
            </a:r>
            <a:endParaRPr sz="1900" b="1">
              <a:latin typeface="Sorts Mill Goudy"/>
              <a:ea typeface="Sorts Mill Goudy"/>
              <a:cs typeface="Sorts Mill Goudy"/>
              <a:sym typeface="Sorts Mill Goudy"/>
            </a:endParaRPr>
          </a:p>
          <a:p>
            <a:pPr marL="0" lvl="0" indent="0" algn="l" rtl="0">
              <a:spcBef>
                <a:spcPts val="1000"/>
              </a:spcBef>
              <a:spcAft>
                <a:spcPts val="0"/>
              </a:spcAft>
              <a:buNone/>
            </a:pPr>
            <a:r>
              <a:rPr lang="en-US" sz="1900" b="1">
                <a:latin typeface="Sorts Mill Goudy"/>
                <a:ea typeface="Sorts Mill Goudy"/>
                <a:cs typeface="Sorts Mill Goudy"/>
                <a:sym typeface="Sorts Mill Goudy"/>
              </a:rPr>
              <a:t> by Random forest. </a:t>
            </a:r>
            <a:endParaRPr sz="1900" b="1">
              <a:latin typeface="Sorts Mill Goudy"/>
              <a:ea typeface="Sorts Mill Goudy"/>
              <a:cs typeface="Sorts Mill Goudy"/>
              <a:sym typeface="Sorts Mill Goudy"/>
            </a:endParaRPr>
          </a:p>
        </p:txBody>
      </p:sp>
      <p:pic>
        <p:nvPicPr>
          <p:cNvPr id="220" name="Google Shape;220;p30"/>
          <p:cNvPicPr preferRelativeResize="0"/>
          <p:nvPr/>
        </p:nvPicPr>
        <p:blipFill>
          <a:blip r:embed="rId3">
            <a:alphaModFix/>
          </a:blip>
          <a:stretch>
            <a:fillRect/>
          </a:stretch>
        </p:blipFill>
        <p:spPr>
          <a:xfrm>
            <a:off x="6680425" y="1419225"/>
            <a:ext cx="4914900" cy="40195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1"/>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2900" b="1">
                <a:solidFill>
                  <a:srgbClr val="70403D"/>
                </a:solidFill>
              </a:rPr>
              <a:t>Random Forest Cross Validation Feature</a:t>
            </a:r>
            <a:endParaRPr sz="2900" b="1">
              <a:solidFill>
                <a:srgbClr val="70403D"/>
              </a:solidFill>
            </a:endParaRPr>
          </a:p>
        </p:txBody>
      </p:sp>
      <p:sp>
        <p:nvSpPr>
          <p:cNvPr id="226" name="Google Shape;226;p31"/>
          <p:cNvSpPr txBox="1">
            <a:spLocks noGrp="1"/>
          </p:cNvSpPr>
          <p:nvPr>
            <p:ph type="body" idx="1"/>
          </p:nvPr>
        </p:nvSpPr>
        <p:spPr>
          <a:xfrm>
            <a:off x="989400" y="1685925"/>
            <a:ext cx="10213200" cy="4040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a:p>
            <a:pPr marL="0" lvl="0" indent="0" algn="just" rtl="0">
              <a:spcBef>
                <a:spcPts val="1000"/>
              </a:spcBef>
              <a:spcAft>
                <a:spcPts val="0"/>
              </a:spcAft>
              <a:buNone/>
            </a:pPr>
            <a:r>
              <a:rPr lang="en-US" sz="1800" b="1">
                <a:latin typeface="Sorts Mill Goudy"/>
                <a:ea typeface="Sorts Mill Goudy"/>
                <a:cs typeface="Sorts Mill Goudy"/>
                <a:sym typeface="Sorts Mill Goudy"/>
              </a:rPr>
              <a:t>This function shows the cross-validated prediction</a:t>
            </a:r>
            <a:endParaRPr sz="1800" b="1">
              <a:latin typeface="Sorts Mill Goudy"/>
              <a:ea typeface="Sorts Mill Goudy"/>
              <a:cs typeface="Sorts Mill Goudy"/>
              <a:sym typeface="Sorts Mill Goudy"/>
            </a:endParaRPr>
          </a:p>
          <a:p>
            <a:pPr marL="0" lvl="0" indent="0" algn="just" rtl="0">
              <a:spcBef>
                <a:spcPts val="1000"/>
              </a:spcBef>
              <a:spcAft>
                <a:spcPts val="0"/>
              </a:spcAft>
              <a:buNone/>
            </a:pPr>
            <a:r>
              <a:rPr lang="en-US" sz="1800" b="1">
                <a:latin typeface="Sorts Mill Goudy"/>
                <a:ea typeface="Sorts Mill Goudy"/>
                <a:cs typeface="Sorts Mill Goudy"/>
                <a:sym typeface="Sorts Mill Goudy"/>
              </a:rPr>
              <a:t> performance of models with sequentially reduced.</a:t>
            </a:r>
            <a:endParaRPr sz="1800" b="1">
              <a:latin typeface="Sorts Mill Goudy"/>
              <a:ea typeface="Sorts Mill Goudy"/>
              <a:cs typeface="Sorts Mill Goudy"/>
              <a:sym typeface="Sorts Mill Goudy"/>
            </a:endParaRPr>
          </a:p>
          <a:p>
            <a:pPr marL="0" lvl="0" indent="0" algn="just" rtl="0">
              <a:spcBef>
                <a:spcPts val="1000"/>
              </a:spcBef>
              <a:spcAft>
                <a:spcPts val="0"/>
              </a:spcAft>
              <a:buNone/>
            </a:pPr>
            <a:r>
              <a:rPr lang="en-US" sz="1800" b="1">
                <a:latin typeface="Sorts Mill Goudy"/>
                <a:ea typeface="Sorts Mill Goudy"/>
                <a:cs typeface="Sorts Mill Goudy"/>
                <a:sym typeface="Sorts Mill Goudy"/>
              </a:rPr>
              <a:t>Number of predictors (ranked by variable importance)</a:t>
            </a:r>
            <a:endParaRPr sz="1800" b="1">
              <a:latin typeface="Sorts Mill Goudy"/>
              <a:ea typeface="Sorts Mill Goudy"/>
              <a:cs typeface="Sorts Mill Goudy"/>
              <a:sym typeface="Sorts Mill Goudy"/>
            </a:endParaRPr>
          </a:p>
          <a:p>
            <a:pPr marL="0" lvl="0" indent="0" algn="just" rtl="0">
              <a:spcBef>
                <a:spcPts val="1000"/>
              </a:spcBef>
              <a:spcAft>
                <a:spcPts val="0"/>
              </a:spcAft>
              <a:buClr>
                <a:schemeClr val="dk1"/>
              </a:buClr>
              <a:buSzPts val="1100"/>
              <a:buFont typeface="Arial"/>
              <a:buNone/>
            </a:pPr>
            <a:r>
              <a:rPr lang="en-US" sz="1800" b="1">
                <a:latin typeface="Sorts Mill Goudy"/>
                <a:ea typeface="Sorts Mill Goudy"/>
                <a:cs typeface="Sorts Mill Goudy"/>
                <a:sym typeface="Sorts Mill Goudy"/>
              </a:rPr>
              <a:t> via a nested cross-validation procedure.</a:t>
            </a:r>
            <a:endParaRPr sz="1800" b="1">
              <a:latin typeface="Sorts Mill Goudy"/>
              <a:ea typeface="Sorts Mill Goudy"/>
              <a:cs typeface="Sorts Mill Goudy"/>
              <a:sym typeface="Sorts Mill Goudy"/>
            </a:endParaRPr>
          </a:p>
          <a:p>
            <a:pPr marL="0" lvl="0" indent="0" algn="l" rtl="0">
              <a:spcBef>
                <a:spcPts val="1000"/>
              </a:spcBef>
              <a:spcAft>
                <a:spcPts val="0"/>
              </a:spcAft>
              <a:buNone/>
            </a:pPr>
            <a:endParaRPr sz="1800" b="1">
              <a:latin typeface="Sorts Mill Goudy"/>
              <a:ea typeface="Sorts Mill Goudy"/>
              <a:cs typeface="Sorts Mill Goudy"/>
              <a:sym typeface="Sorts Mill Goudy"/>
            </a:endParaRPr>
          </a:p>
        </p:txBody>
      </p:sp>
      <p:pic>
        <p:nvPicPr>
          <p:cNvPr id="227" name="Google Shape;227;p31"/>
          <p:cNvPicPr preferRelativeResize="0"/>
          <p:nvPr/>
        </p:nvPicPr>
        <p:blipFill>
          <a:blip r:embed="rId3">
            <a:alphaModFix/>
          </a:blip>
          <a:stretch>
            <a:fillRect/>
          </a:stretch>
        </p:blipFill>
        <p:spPr>
          <a:xfrm>
            <a:off x="6784025" y="1825525"/>
            <a:ext cx="4418575" cy="3613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4"/>
          <p:cNvSpPr txBox="1">
            <a:spLocks noGrp="1"/>
          </p:cNvSpPr>
          <p:nvPr>
            <p:ph type="title"/>
          </p:nvPr>
        </p:nvSpPr>
        <p:spPr>
          <a:xfrm>
            <a:off x="989400" y="395289"/>
            <a:ext cx="10213200" cy="718616"/>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rgbClr val="70403D"/>
              </a:buClr>
              <a:buSzPts val="3200"/>
              <a:buFont typeface="Sorts Mill Goudy"/>
              <a:buNone/>
            </a:pPr>
            <a:r>
              <a:rPr lang="en-US" b="1">
                <a:solidFill>
                  <a:srgbClr val="70403D"/>
                </a:solidFill>
              </a:rPr>
              <a:t>Introduction</a:t>
            </a:r>
            <a:endParaRPr>
              <a:solidFill>
                <a:srgbClr val="70403D"/>
              </a:solidFill>
            </a:endParaRPr>
          </a:p>
        </p:txBody>
      </p:sp>
      <p:sp>
        <p:nvSpPr>
          <p:cNvPr id="114" name="Google Shape;114;p14"/>
          <p:cNvSpPr txBox="1">
            <a:spLocks noGrp="1"/>
          </p:cNvSpPr>
          <p:nvPr>
            <p:ph type="body" idx="1"/>
          </p:nvPr>
        </p:nvSpPr>
        <p:spPr>
          <a:xfrm>
            <a:off x="888350" y="1246900"/>
            <a:ext cx="10314300" cy="5436600"/>
          </a:xfrm>
          <a:prstGeom prst="rect">
            <a:avLst/>
          </a:prstGeom>
          <a:noFill/>
          <a:ln>
            <a:noFill/>
          </a:ln>
        </p:spPr>
        <p:txBody>
          <a:bodyPr spcFirstLastPara="1" wrap="square" lIns="91425" tIns="45700" rIns="91425" bIns="45700" anchor="t" anchorCtr="0">
            <a:normAutofit fontScale="77500" lnSpcReduction="20000"/>
          </a:bodyPr>
          <a:lstStyle/>
          <a:p>
            <a:pPr marL="360000" lvl="0" indent="-367031" algn="just" rtl="0">
              <a:lnSpc>
                <a:spcPct val="150000"/>
              </a:lnSpc>
              <a:spcBef>
                <a:spcPts val="0"/>
              </a:spcBef>
              <a:spcAft>
                <a:spcPts val="0"/>
              </a:spcAft>
              <a:buClr>
                <a:srgbClr val="70403D"/>
              </a:buClr>
              <a:buSzPct val="100000"/>
              <a:buFont typeface="Noto Sans Symbols"/>
              <a:buChar char="❖"/>
            </a:pPr>
            <a:r>
              <a:rPr lang="en-US" sz="2542" b="1">
                <a:latin typeface="Sorts Mill Goudy"/>
                <a:ea typeface="Sorts Mill Goudy"/>
                <a:cs typeface="Sorts Mill Goudy"/>
                <a:sym typeface="Sorts Mill Goudy"/>
              </a:rPr>
              <a:t>The purpose of this data mining project is to understand the people killed by police in the year 2015 in the United States.</a:t>
            </a:r>
            <a:endParaRPr sz="2542" b="1">
              <a:latin typeface="Sorts Mill Goudy"/>
              <a:ea typeface="Sorts Mill Goudy"/>
              <a:cs typeface="Sorts Mill Goudy"/>
              <a:sym typeface="Sorts Mill Goudy"/>
            </a:endParaRPr>
          </a:p>
          <a:p>
            <a:pPr marL="360000" lvl="0" indent="-367031" algn="just" rtl="0">
              <a:lnSpc>
                <a:spcPct val="150000"/>
              </a:lnSpc>
              <a:spcBef>
                <a:spcPts val="0"/>
              </a:spcBef>
              <a:spcAft>
                <a:spcPts val="0"/>
              </a:spcAft>
              <a:buClr>
                <a:srgbClr val="70403D"/>
              </a:buClr>
              <a:buSzPct val="100000"/>
              <a:buFont typeface="Noto Sans Symbols"/>
              <a:buChar char="❖"/>
            </a:pPr>
            <a:r>
              <a:rPr lang="en-US" sz="2542" b="1">
                <a:latin typeface="Sorts Mill Goudy"/>
                <a:ea typeface="Sorts Mill Goudy"/>
                <a:cs typeface="Sorts Mill Goudy"/>
                <a:sym typeface="Sorts Mill Goudy"/>
              </a:rPr>
              <a:t> We will use classification methods to analyze this data. </a:t>
            </a:r>
            <a:endParaRPr sz="2142"/>
          </a:p>
          <a:p>
            <a:pPr marL="360000" lvl="0" indent="-367030" algn="just" rtl="0">
              <a:lnSpc>
                <a:spcPct val="150000"/>
              </a:lnSpc>
              <a:spcBef>
                <a:spcPts val="1000"/>
              </a:spcBef>
              <a:spcAft>
                <a:spcPts val="0"/>
              </a:spcAft>
              <a:buClr>
                <a:srgbClr val="70403D"/>
              </a:buClr>
              <a:buSzPct val="100000"/>
              <a:buFont typeface="Noto Sans Symbols"/>
              <a:buChar char="❖"/>
            </a:pPr>
            <a:r>
              <a:rPr lang="en-US" sz="2542" b="1">
                <a:latin typeface="Sorts Mill Goudy"/>
                <a:ea typeface="Sorts Mill Goudy"/>
                <a:cs typeface="Sorts Mill Goudy"/>
                <a:sym typeface="Sorts Mill Goudy"/>
              </a:rPr>
              <a:t>Nowadays, through methodologies like Artificial Intelligence and Machine Learning, it has become more easier to classify data accordingly and model the findings . </a:t>
            </a:r>
            <a:endParaRPr sz="2142"/>
          </a:p>
          <a:p>
            <a:pPr marL="360000" lvl="0" indent="-367030" algn="just" rtl="0">
              <a:lnSpc>
                <a:spcPct val="150000"/>
              </a:lnSpc>
              <a:spcBef>
                <a:spcPts val="1000"/>
              </a:spcBef>
              <a:spcAft>
                <a:spcPts val="0"/>
              </a:spcAft>
              <a:buClr>
                <a:srgbClr val="70403D"/>
              </a:buClr>
              <a:buSzPct val="100000"/>
              <a:buFont typeface="Noto Sans Symbols"/>
              <a:buChar char="❖"/>
            </a:pPr>
            <a:r>
              <a:rPr lang="en-US" sz="2542" b="1">
                <a:latin typeface="Sorts Mill Goudy"/>
                <a:ea typeface="Sorts Mill Goudy"/>
                <a:cs typeface="Sorts Mill Goudy"/>
                <a:sym typeface="Sorts Mill Goudy"/>
              </a:rPr>
              <a:t>In this project we are going to use three different classification algorithms to classify the police custody deaths into two different categories based on </a:t>
            </a:r>
            <a:endParaRPr sz="2142"/>
          </a:p>
          <a:p>
            <a:pPr marL="360000" lvl="0" indent="0" algn="just" rtl="0">
              <a:lnSpc>
                <a:spcPct val="150000"/>
              </a:lnSpc>
              <a:spcBef>
                <a:spcPts val="1000"/>
              </a:spcBef>
              <a:spcAft>
                <a:spcPts val="0"/>
              </a:spcAft>
              <a:buNone/>
            </a:pPr>
            <a:r>
              <a:rPr lang="en-US" sz="2542" b="1">
                <a:latin typeface="Sorts Mill Goudy"/>
                <a:ea typeface="Sorts Mill Goudy"/>
                <a:cs typeface="Sorts Mill Goudy"/>
                <a:sym typeface="Sorts Mill Goudy"/>
              </a:rPr>
              <a:t>1. Race &amp; Ethnicity of the people.</a:t>
            </a:r>
            <a:endParaRPr sz="2142"/>
          </a:p>
          <a:p>
            <a:pPr marL="360000" lvl="0" indent="0" algn="just" rtl="0">
              <a:lnSpc>
                <a:spcPct val="150000"/>
              </a:lnSpc>
              <a:spcBef>
                <a:spcPts val="1000"/>
              </a:spcBef>
              <a:spcAft>
                <a:spcPts val="0"/>
              </a:spcAft>
              <a:buNone/>
            </a:pPr>
            <a:r>
              <a:rPr lang="en-US" sz="2542" b="1">
                <a:latin typeface="Sorts Mill Goudy"/>
                <a:ea typeface="Sorts Mill Goudy"/>
                <a:cs typeface="Sorts Mill Goudy"/>
                <a:sym typeface="Sorts Mill Goudy"/>
              </a:rPr>
              <a:t>2. The States in which the people were killed</a:t>
            </a:r>
            <a:endParaRPr sz="2142"/>
          </a:p>
          <a:p>
            <a:pPr marL="360000" lvl="0" indent="-367030" algn="just" rtl="0">
              <a:lnSpc>
                <a:spcPct val="150000"/>
              </a:lnSpc>
              <a:spcBef>
                <a:spcPts val="1000"/>
              </a:spcBef>
              <a:spcAft>
                <a:spcPts val="0"/>
              </a:spcAft>
              <a:buClr>
                <a:srgbClr val="654D36"/>
              </a:buClr>
              <a:buSzPct val="100000"/>
              <a:buFont typeface="Noto Sans Symbols"/>
              <a:buChar char="❖"/>
            </a:pPr>
            <a:r>
              <a:rPr lang="en-US" sz="2542" b="1">
                <a:latin typeface="Sorts Mill Goudy"/>
                <a:ea typeface="Sorts Mill Goudy"/>
                <a:cs typeface="Sorts Mill Goudy"/>
                <a:sym typeface="Sorts Mill Goudy"/>
              </a:rPr>
              <a:t>In this Project we are going to compare the results of each method and find the best algorithm for  classification of police custody deaths.</a:t>
            </a:r>
            <a:endParaRPr sz="2142"/>
          </a:p>
          <a:p>
            <a:pPr marL="360000" lvl="0" indent="-261575" algn="l" rtl="0">
              <a:lnSpc>
                <a:spcPct val="150000"/>
              </a:lnSpc>
              <a:spcBef>
                <a:spcPts val="1000"/>
              </a:spcBef>
              <a:spcAft>
                <a:spcPts val="0"/>
              </a:spcAft>
              <a:buSzPct val="100000"/>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2"/>
          <p:cNvSpPr txBox="1">
            <a:spLocks noGrp="1"/>
          </p:cNvSpPr>
          <p:nvPr>
            <p:ph type="title"/>
          </p:nvPr>
        </p:nvSpPr>
        <p:spPr>
          <a:xfrm>
            <a:off x="989400" y="452800"/>
            <a:ext cx="10213200" cy="6510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2900" b="1">
                <a:solidFill>
                  <a:srgbClr val="70403D"/>
                </a:solidFill>
              </a:rPr>
              <a:t>Plot of Random Forest </a:t>
            </a:r>
            <a:endParaRPr sz="2900" b="1">
              <a:solidFill>
                <a:srgbClr val="70403D"/>
              </a:solidFill>
            </a:endParaRPr>
          </a:p>
        </p:txBody>
      </p:sp>
      <p:sp>
        <p:nvSpPr>
          <p:cNvPr id="233" name="Google Shape;233;p32"/>
          <p:cNvSpPr txBox="1">
            <a:spLocks noGrp="1"/>
          </p:cNvSpPr>
          <p:nvPr>
            <p:ph type="body" idx="1"/>
          </p:nvPr>
        </p:nvSpPr>
        <p:spPr>
          <a:xfrm>
            <a:off x="989400" y="1685925"/>
            <a:ext cx="10213200" cy="4040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234" name="Google Shape;234;p32"/>
          <p:cNvPicPr preferRelativeResize="0"/>
          <p:nvPr/>
        </p:nvPicPr>
        <p:blipFill>
          <a:blip r:embed="rId3">
            <a:alphaModFix/>
          </a:blip>
          <a:stretch>
            <a:fillRect/>
          </a:stretch>
        </p:blipFill>
        <p:spPr>
          <a:xfrm>
            <a:off x="829600" y="1508000"/>
            <a:ext cx="10373000" cy="48737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3"/>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Applications of Random Forest </a:t>
            </a:r>
            <a:endParaRPr b="1">
              <a:solidFill>
                <a:srgbClr val="70403D"/>
              </a:solidFill>
            </a:endParaRPr>
          </a:p>
        </p:txBody>
      </p:sp>
      <p:sp>
        <p:nvSpPr>
          <p:cNvPr id="240" name="Google Shape;240;p33"/>
          <p:cNvSpPr txBox="1">
            <a:spLocks noGrp="1"/>
          </p:cNvSpPr>
          <p:nvPr>
            <p:ph type="body" idx="1"/>
          </p:nvPr>
        </p:nvSpPr>
        <p:spPr>
          <a:xfrm>
            <a:off x="989400" y="1685925"/>
            <a:ext cx="10213200" cy="4733700"/>
          </a:xfrm>
          <a:prstGeom prst="rect">
            <a:avLst/>
          </a:prstGeom>
        </p:spPr>
        <p:txBody>
          <a:bodyPr spcFirstLastPara="1" wrap="square" lIns="91425" tIns="45700" rIns="91425" bIns="45700" anchor="t" anchorCtr="0">
            <a:noAutofit/>
          </a:bodyPr>
          <a:lstStyle/>
          <a:p>
            <a:pPr marL="457200" marR="215900" lvl="0" indent="-346075" algn="l" rtl="0">
              <a:lnSpc>
                <a:spcPct val="140000"/>
              </a:lnSpc>
              <a:spcBef>
                <a:spcPts val="0"/>
              </a:spcBef>
              <a:spcAft>
                <a:spcPts val="0"/>
              </a:spcAft>
              <a:buClr>
                <a:srgbClr val="70403D"/>
              </a:buClr>
              <a:buSzPts val="1850"/>
              <a:buFont typeface="Sorts Mill Goudy"/>
              <a:buChar char="❖"/>
            </a:pPr>
            <a:r>
              <a:rPr lang="en-US" sz="1850" b="1">
                <a:solidFill>
                  <a:srgbClr val="090A0B"/>
                </a:solidFill>
                <a:latin typeface="Sorts Mill Goudy"/>
                <a:ea typeface="Sorts Mill Goudy"/>
                <a:cs typeface="Sorts Mill Goudy"/>
                <a:sym typeface="Sorts Mill Goudy"/>
              </a:rPr>
              <a:t>Banking Industry</a:t>
            </a:r>
            <a:endParaRPr sz="1850" b="1">
              <a:solidFill>
                <a:srgbClr val="090A0B"/>
              </a:solidFill>
              <a:latin typeface="Sorts Mill Goudy"/>
              <a:ea typeface="Sorts Mill Goudy"/>
              <a:cs typeface="Sorts Mill Goudy"/>
              <a:sym typeface="Sorts Mill Goudy"/>
            </a:endParaRPr>
          </a:p>
          <a:p>
            <a:pPr marL="914400" marR="469900" lvl="1" indent="-346075" algn="l" rtl="0">
              <a:lnSpc>
                <a:spcPct val="140000"/>
              </a:lnSpc>
              <a:spcBef>
                <a:spcPts val="0"/>
              </a:spcBef>
              <a:spcAft>
                <a:spcPts val="0"/>
              </a:spcAft>
              <a:buClr>
                <a:srgbClr val="70403D"/>
              </a:buClr>
              <a:buSzPts val="1850"/>
              <a:buFont typeface="Sorts Mill Goudy"/>
              <a:buChar char="➢"/>
            </a:pPr>
            <a:r>
              <a:rPr lang="en-US" sz="1850" b="1" i="0">
                <a:solidFill>
                  <a:srgbClr val="090A0B"/>
                </a:solidFill>
                <a:latin typeface="Sorts Mill Goudy"/>
                <a:ea typeface="Sorts Mill Goudy"/>
                <a:cs typeface="Sorts Mill Goudy"/>
                <a:sym typeface="Sorts Mill Goudy"/>
              </a:rPr>
              <a:t>Credit Card Fraud Detection</a:t>
            </a:r>
            <a:endParaRPr sz="1850" b="1" i="0">
              <a:solidFill>
                <a:srgbClr val="090A0B"/>
              </a:solidFill>
              <a:latin typeface="Sorts Mill Goudy"/>
              <a:ea typeface="Sorts Mill Goudy"/>
              <a:cs typeface="Sorts Mill Goudy"/>
              <a:sym typeface="Sorts Mill Goudy"/>
            </a:endParaRPr>
          </a:p>
          <a:p>
            <a:pPr marL="457200" marR="215900" lvl="0" indent="-346075" algn="l" rtl="0">
              <a:lnSpc>
                <a:spcPct val="140000"/>
              </a:lnSpc>
              <a:spcBef>
                <a:spcPts val="0"/>
              </a:spcBef>
              <a:spcAft>
                <a:spcPts val="0"/>
              </a:spcAft>
              <a:buClr>
                <a:srgbClr val="70403D"/>
              </a:buClr>
              <a:buSzPts val="1850"/>
              <a:buFont typeface="Sorts Mill Goudy"/>
              <a:buChar char="❖"/>
            </a:pPr>
            <a:r>
              <a:rPr lang="en-US" sz="1850" b="1">
                <a:solidFill>
                  <a:srgbClr val="090A0B"/>
                </a:solidFill>
                <a:latin typeface="Sorts Mill Goudy"/>
                <a:ea typeface="Sorts Mill Goudy"/>
                <a:cs typeface="Sorts Mill Goudy"/>
                <a:sym typeface="Sorts Mill Goudy"/>
              </a:rPr>
              <a:t>Healthcare and Medicine</a:t>
            </a:r>
            <a:endParaRPr sz="1850" b="1" i="0">
              <a:solidFill>
                <a:srgbClr val="090A0B"/>
              </a:solidFill>
              <a:latin typeface="Sorts Mill Goudy"/>
              <a:ea typeface="Sorts Mill Goudy"/>
              <a:cs typeface="Sorts Mill Goudy"/>
              <a:sym typeface="Sorts Mill Goudy"/>
            </a:endParaRPr>
          </a:p>
          <a:p>
            <a:pPr marL="914400" marR="469900" lvl="1" indent="-346075" algn="l" rtl="0">
              <a:lnSpc>
                <a:spcPct val="140000"/>
              </a:lnSpc>
              <a:spcBef>
                <a:spcPts val="0"/>
              </a:spcBef>
              <a:spcAft>
                <a:spcPts val="0"/>
              </a:spcAft>
              <a:buClr>
                <a:srgbClr val="70403D"/>
              </a:buClr>
              <a:buSzPts val="1850"/>
              <a:buFont typeface="Sorts Mill Goudy"/>
              <a:buChar char="➢"/>
            </a:pPr>
            <a:r>
              <a:rPr lang="en-US" sz="1850" b="1" i="0">
                <a:solidFill>
                  <a:srgbClr val="090A0B"/>
                </a:solidFill>
                <a:latin typeface="Sorts Mill Goudy"/>
                <a:ea typeface="Sorts Mill Goudy"/>
                <a:cs typeface="Sorts Mill Goudy"/>
                <a:sym typeface="Sorts Mill Goudy"/>
              </a:rPr>
              <a:t>Breast Cancer Prediction</a:t>
            </a:r>
            <a:endParaRPr sz="1850" b="1" i="0">
              <a:solidFill>
                <a:srgbClr val="090A0B"/>
              </a:solidFill>
              <a:latin typeface="Sorts Mill Goudy"/>
              <a:ea typeface="Sorts Mill Goudy"/>
              <a:cs typeface="Sorts Mill Goudy"/>
              <a:sym typeface="Sorts Mill Goudy"/>
            </a:endParaRPr>
          </a:p>
          <a:p>
            <a:pPr marL="457200" marR="215900" lvl="0" indent="-346075" algn="l" rtl="0">
              <a:lnSpc>
                <a:spcPct val="140000"/>
              </a:lnSpc>
              <a:spcBef>
                <a:spcPts val="0"/>
              </a:spcBef>
              <a:spcAft>
                <a:spcPts val="0"/>
              </a:spcAft>
              <a:buClr>
                <a:srgbClr val="70403D"/>
              </a:buClr>
              <a:buSzPts val="1850"/>
              <a:buFont typeface="Sorts Mill Goudy"/>
              <a:buChar char="❖"/>
            </a:pPr>
            <a:r>
              <a:rPr lang="en-US" sz="1850" b="1">
                <a:solidFill>
                  <a:srgbClr val="090A0B"/>
                </a:solidFill>
                <a:latin typeface="Sorts Mill Goudy"/>
                <a:ea typeface="Sorts Mill Goudy"/>
                <a:cs typeface="Sorts Mill Goudy"/>
                <a:sym typeface="Sorts Mill Goudy"/>
              </a:rPr>
              <a:t>Stock Market</a:t>
            </a:r>
            <a:endParaRPr sz="1850" b="1">
              <a:solidFill>
                <a:srgbClr val="090A0B"/>
              </a:solidFill>
              <a:latin typeface="Sorts Mill Goudy"/>
              <a:ea typeface="Sorts Mill Goudy"/>
              <a:cs typeface="Sorts Mill Goudy"/>
              <a:sym typeface="Sorts Mill Goudy"/>
            </a:endParaRPr>
          </a:p>
          <a:p>
            <a:pPr marL="914400" marR="469900" lvl="1" indent="-346075" algn="l" rtl="0">
              <a:lnSpc>
                <a:spcPct val="140000"/>
              </a:lnSpc>
              <a:spcBef>
                <a:spcPts val="0"/>
              </a:spcBef>
              <a:spcAft>
                <a:spcPts val="0"/>
              </a:spcAft>
              <a:buClr>
                <a:srgbClr val="70403D"/>
              </a:buClr>
              <a:buSzPts val="1850"/>
              <a:buFont typeface="Sorts Mill Goudy"/>
              <a:buChar char="➢"/>
            </a:pPr>
            <a:r>
              <a:rPr lang="en-US" sz="1850" b="1" i="0">
                <a:solidFill>
                  <a:srgbClr val="090A0B"/>
                </a:solidFill>
                <a:latin typeface="Sorts Mill Goudy"/>
                <a:ea typeface="Sorts Mill Goudy"/>
                <a:cs typeface="Sorts Mill Goudy"/>
                <a:sym typeface="Sorts Mill Goudy"/>
              </a:rPr>
              <a:t>Stock Market Prediction</a:t>
            </a:r>
            <a:endParaRPr sz="1850" b="1" i="0">
              <a:solidFill>
                <a:srgbClr val="090A0B"/>
              </a:solidFill>
              <a:latin typeface="Sorts Mill Goudy"/>
              <a:ea typeface="Sorts Mill Goudy"/>
              <a:cs typeface="Sorts Mill Goudy"/>
              <a:sym typeface="Sorts Mill Goudy"/>
            </a:endParaRPr>
          </a:p>
          <a:p>
            <a:pPr marL="457200" marR="215900" lvl="0" indent="-346075" algn="l" rtl="0">
              <a:lnSpc>
                <a:spcPct val="140000"/>
              </a:lnSpc>
              <a:spcBef>
                <a:spcPts val="0"/>
              </a:spcBef>
              <a:spcAft>
                <a:spcPts val="0"/>
              </a:spcAft>
              <a:buClr>
                <a:srgbClr val="70403D"/>
              </a:buClr>
              <a:buSzPts val="1850"/>
              <a:buFont typeface="Sorts Mill Goudy"/>
              <a:buChar char="❖"/>
            </a:pPr>
            <a:r>
              <a:rPr lang="en-US" sz="1850" b="1">
                <a:solidFill>
                  <a:srgbClr val="090A0B"/>
                </a:solidFill>
                <a:latin typeface="Sorts Mill Goudy"/>
                <a:ea typeface="Sorts Mill Goudy"/>
                <a:cs typeface="Sorts Mill Goudy"/>
                <a:sym typeface="Sorts Mill Goudy"/>
              </a:rPr>
              <a:t>E-Commerce</a:t>
            </a:r>
            <a:endParaRPr sz="1850" b="1">
              <a:solidFill>
                <a:srgbClr val="090A0B"/>
              </a:solidFill>
              <a:latin typeface="Sorts Mill Goudy"/>
              <a:ea typeface="Sorts Mill Goudy"/>
              <a:cs typeface="Sorts Mill Goudy"/>
              <a:sym typeface="Sorts Mill Goudy"/>
            </a:endParaRPr>
          </a:p>
          <a:p>
            <a:pPr marL="914400" marR="469900" lvl="1" indent="-346075" algn="l" rtl="0">
              <a:lnSpc>
                <a:spcPct val="140000"/>
              </a:lnSpc>
              <a:spcBef>
                <a:spcPts val="0"/>
              </a:spcBef>
              <a:spcAft>
                <a:spcPts val="0"/>
              </a:spcAft>
              <a:buClr>
                <a:srgbClr val="70403D"/>
              </a:buClr>
              <a:buSzPts val="1850"/>
              <a:buFont typeface="Sorts Mill Goudy"/>
              <a:buChar char="➢"/>
            </a:pPr>
            <a:r>
              <a:rPr lang="en-US" sz="1850" b="1" i="0">
                <a:solidFill>
                  <a:srgbClr val="090A0B"/>
                </a:solidFill>
                <a:latin typeface="Sorts Mill Goudy"/>
                <a:ea typeface="Sorts Mill Goudy"/>
                <a:cs typeface="Sorts Mill Goudy"/>
                <a:sym typeface="Sorts Mill Goudy"/>
              </a:rPr>
              <a:t>Product Recommendation</a:t>
            </a:r>
            <a:endParaRPr sz="1850" b="1" i="0">
              <a:solidFill>
                <a:srgbClr val="090A0B"/>
              </a:solidFill>
              <a:latin typeface="Sorts Mill Goudy"/>
              <a:ea typeface="Sorts Mill Goudy"/>
              <a:cs typeface="Sorts Mill Goudy"/>
              <a:sym typeface="Sorts Mill Goudy"/>
            </a:endParaRPr>
          </a:p>
          <a:p>
            <a:pPr marL="914400" marR="469900" lvl="0" indent="0" algn="l" rtl="0">
              <a:lnSpc>
                <a:spcPct val="140000"/>
              </a:lnSpc>
              <a:spcBef>
                <a:spcPts val="7900"/>
              </a:spcBef>
              <a:spcAft>
                <a:spcPts val="0"/>
              </a:spcAft>
              <a:buNone/>
            </a:pPr>
            <a:endParaRPr sz="1950" b="1" i="0">
              <a:solidFill>
                <a:srgbClr val="090A0B"/>
              </a:solidFill>
              <a:latin typeface="Sorts Mill Goudy"/>
              <a:ea typeface="Sorts Mill Goudy"/>
              <a:cs typeface="Sorts Mill Goudy"/>
              <a:sym typeface="Sorts Mill Goudy"/>
            </a:endParaRPr>
          </a:p>
          <a:p>
            <a:pPr marL="0" lvl="0" indent="0" algn="l" rtl="0">
              <a:lnSpc>
                <a:spcPct val="130000"/>
              </a:lnSpc>
              <a:spcBef>
                <a:spcPts val="7900"/>
              </a:spcBef>
              <a:spcAft>
                <a:spcPts val="0"/>
              </a:spcAft>
              <a:buSzPts val="275"/>
              <a:buNone/>
            </a:pPr>
            <a:endParaRPr sz="5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4"/>
          <p:cNvSpPr txBox="1">
            <a:spLocks noGrp="1"/>
          </p:cNvSpPr>
          <p:nvPr>
            <p:ph type="title"/>
          </p:nvPr>
        </p:nvSpPr>
        <p:spPr>
          <a:xfrm>
            <a:off x="681450" y="395300"/>
            <a:ext cx="105213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Clustering</a:t>
            </a:r>
            <a:endParaRPr b="1">
              <a:solidFill>
                <a:srgbClr val="70403D"/>
              </a:solidFill>
            </a:endParaRPr>
          </a:p>
        </p:txBody>
      </p:sp>
      <p:sp>
        <p:nvSpPr>
          <p:cNvPr id="246" name="Google Shape;246;p34"/>
          <p:cNvSpPr txBox="1">
            <a:spLocks noGrp="1"/>
          </p:cNvSpPr>
          <p:nvPr>
            <p:ph type="body" idx="1"/>
          </p:nvPr>
        </p:nvSpPr>
        <p:spPr>
          <a:xfrm>
            <a:off x="835500" y="1669475"/>
            <a:ext cx="10213200" cy="4040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300" b="1">
                <a:latin typeface="Sorts Mill Goudy"/>
                <a:ea typeface="Sorts Mill Goudy"/>
                <a:cs typeface="Sorts Mill Goudy"/>
                <a:sym typeface="Sorts Mill Goudy"/>
              </a:rPr>
              <a:t>The method of identifying similar groups of data in a dataset is called clustering. It is one of the most popular techniques in data mining.</a:t>
            </a:r>
            <a:endParaRPr sz="2300" b="1">
              <a:latin typeface="Sorts Mill Goudy"/>
              <a:ea typeface="Sorts Mill Goudy"/>
              <a:cs typeface="Sorts Mill Goudy"/>
              <a:sym typeface="Sorts Mill Goudy"/>
            </a:endParaRPr>
          </a:p>
          <a:p>
            <a:pPr marL="0" lvl="0" indent="0" algn="l" rtl="0">
              <a:spcBef>
                <a:spcPts val="1000"/>
              </a:spcBef>
              <a:spcAft>
                <a:spcPts val="0"/>
              </a:spcAft>
              <a:buNone/>
            </a:pPr>
            <a:r>
              <a:rPr lang="en-US" b="1">
                <a:solidFill>
                  <a:srgbClr val="70403D"/>
                </a:solidFill>
                <a:latin typeface="Sorts Mill Goudy"/>
                <a:ea typeface="Sorts Mill Goudy"/>
                <a:cs typeface="Sorts Mill Goudy"/>
                <a:sym typeface="Sorts Mill Goudy"/>
              </a:rPr>
              <a:t>Clusters used in the Project </a:t>
            </a:r>
            <a:endParaRPr b="1">
              <a:solidFill>
                <a:srgbClr val="70403D"/>
              </a:solidFill>
              <a:latin typeface="Sorts Mill Goudy"/>
              <a:ea typeface="Sorts Mill Goudy"/>
              <a:cs typeface="Sorts Mill Goudy"/>
              <a:sym typeface="Sorts Mill Goudy"/>
            </a:endParaRPr>
          </a:p>
          <a:p>
            <a:pPr marL="457200" lvl="0" indent="-342900" algn="l" rtl="0">
              <a:spcBef>
                <a:spcPts val="1000"/>
              </a:spcBef>
              <a:spcAft>
                <a:spcPts val="0"/>
              </a:spcAft>
              <a:buSzPts val="1800"/>
              <a:buFont typeface="Sorts Mill Goudy"/>
              <a:buChar char="❖"/>
            </a:pPr>
            <a:r>
              <a:rPr lang="en-US" b="1">
                <a:latin typeface="Sorts Mill Goudy"/>
                <a:ea typeface="Sorts Mill Goudy"/>
                <a:cs typeface="Sorts Mill Goudy"/>
                <a:sym typeface="Sorts Mill Goudy"/>
              </a:rPr>
              <a:t>K-means </a:t>
            </a:r>
            <a:endParaRPr b="1">
              <a:latin typeface="Sorts Mill Goudy"/>
              <a:ea typeface="Sorts Mill Goudy"/>
              <a:cs typeface="Sorts Mill Goudy"/>
              <a:sym typeface="Sorts Mill Goudy"/>
            </a:endParaRPr>
          </a:p>
          <a:p>
            <a:pPr marL="457200" lvl="0" indent="-342900" algn="l" rtl="0">
              <a:spcBef>
                <a:spcPts val="0"/>
              </a:spcBef>
              <a:spcAft>
                <a:spcPts val="0"/>
              </a:spcAft>
              <a:buSzPts val="1800"/>
              <a:buFont typeface="Sorts Mill Goudy"/>
              <a:buChar char="❖"/>
            </a:pPr>
            <a:r>
              <a:rPr lang="en-US" b="1">
                <a:latin typeface="Sorts Mill Goudy"/>
                <a:ea typeface="Sorts Mill Goudy"/>
                <a:cs typeface="Sorts Mill Goudy"/>
                <a:sym typeface="Sorts Mill Goudy"/>
              </a:rPr>
              <a:t>Hierarchical Clustering (Agglomeration Method)</a:t>
            </a:r>
            <a:endParaRPr b="1">
              <a:latin typeface="Sorts Mill Goudy"/>
              <a:ea typeface="Sorts Mill Goudy"/>
              <a:cs typeface="Sorts Mill Goudy"/>
              <a:sym typeface="Sorts Mill Goudy"/>
            </a:endParaRPr>
          </a:p>
          <a:p>
            <a:pPr marL="0" lvl="0" indent="0" algn="l" rtl="0">
              <a:spcBef>
                <a:spcPts val="100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5"/>
          <p:cNvSpPr txBox="1">
            <a:spLocks noGrp="1"/>
          </p:cNvSpPr>
          <p:nvPr>
            <p:ph type="title"/>
          </p:nvPr>
        </p:nvSpPr>
        <p:spPr>
          <a:xfrm>
            <a:off x="746025" y="4613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highlight>
                  <a:schemeClr val="lt2"/>
                </a:highlight>
              </a:rPr>
              <a:t>Elbow Method for Clustering </a:t>
            </a:r>
            <a:endParaRPr b="1">
              <a:solidFill>
                <a:srgbClr val="70403D"/>
              </a:solidFill>
              <a:highlight>
                <a:schemeClr val="lt2"/>
              </a:highlight>
            </a:endParaRPr>
          </a:p>
        </p:txBody>
      </p:sp>
      <p:sp>
        <p:nvSpPr>
          <p:cNvPr id="252" name="Google Shape;252;p35"/>
          <p:cNvSpPr txBox="1">
            <a:spLocks noGrp="1"/>
          </p:cNvSpPr>
          <p:nvPr>
            <p:ph type="body" idx="1"/>
          </p:nvPr>
        </p:nvSpPr>
        <p:spPr>
          <a:xfrm>
            <a:off x="989400" y="1741225"/>
            <a:ext cx="10213200" cy="4040100"/>
          </a:xfrm>
          <a:prstGeom prst="rect">
            <a:avLst/>
          </a:prstGeom>
        </p:spPr>
        <p:txBody>
          <a:bodyPr spcFirstLastPara="1" wrap="square" lIns="91425" tIns="45700" rIns="91425" bIns="45700" anchor="t" anchorCtr="0">
            <a:normAutofit fontScale="77500" lnSpcReduction="20000"/>
          </a:bodyPr>
          <a:lstStyle/>
          <a:p>
            <a:pPr marL="0" lvl="0" indent="0" algn="l" rtl="0">
              <a:spcBef>
                <a:spcPts val="1000"/>
              </a:spcBef>
              <a:spcAft>
                <a:spcPts val="0"/>
              </a:spcAft>
              <a:buNone/>
            </a:pPr>
            <a:r>
              <a:rPr lang="en-US"/>
              <a:t> </a:t>
            </a:r>
            <a:r>
              <a:rPr lang="en-US" sz="2129" b="1">
                <a:latin typeface="Sorts Mill Goudy"/>
                <a:ea typeface="Sorts Mill Goudy"/>
                <a:cs typeface="Sorts Mill Goudy"/>
                <a:sym typeface="Sorts Mill Goudy"/>
              </a:rPr>
              <a:t>Plotting for Elbow Method, shows us the number of </a:t>
            </a:r>
            <a:endParaRPr sz="2129" b="1">
              <a:latin typeface="Sorts Mill Goudy"/>
              <a:ea typeface="Sorts Mill Goudy"/>
              <a:cs typeface="Sorts Mill Goudy"/>
              <a:sym typeface="Sorts Mill Goudy"/>
            </a:endParaRPr>
          </a:p>
          <a:p>
            <a:pPr marL="0" lvl="0" indent="0" algn="l" rtl="0">
              <a:spcBef>
                <a:spcPts val="1000"/>
              </a:spcBef>
              <a:spcAft>
                <a:spcPts val="0"/>
              </a:spcAft>
              <a:buClr>
                <a:schemeClr val="dk1"/>
              </a:buClr>
              <a:buSzPct val="51666"/>
              <a:buFont typeface="Arial"/>
              <a:buNone/>
            </a:pPr>
            <a:r>
              <a:rPr lang="en-US" sz="2129" b="1">
                <a:latin typeface="Sorts Mill Goudy"/>
                <a:ea typeface="Sorts Mill Goudy"/>
                <a:cs typeface="Sorts Mill Goudy"/>
                <a:sym typeface="Sorts Mill Goudy"/>
              </a:rPr>
              <a:t>clusters.</a:t>
            </a:r>
            <a:endParaRPr sz="2129" b="1">
              <a:latin typeface="Sorts Mill Goudy"/>
              <a:ea typeface="Sorts Mill Goudy"/>
              <a:cs typeface="Sorts Mill Goudy"/>
              <a:sym typeface="Sorts Mill Goudy"/>
            </a:endParaRPr>
          </a:p>
          <a:p>
            <a:pPr marL="0" lvl="0" indent="0" algn="l" rtl="0">
              <a:spcBef>
                <a:spcPts val="1000"/>
              </a:spcBef>
              <a:spcAft>
                <a:spcPts val="0"/>
              </a:spcAft>
              <a:buNone/>
            </a:pPr>
            <a:r>
              <a:rPr lang="en-US" sz="2129" b="1">
                <a:latin typeface="Sorts Mill Goudy"/>
                <a:ea typeface="Sorts Mill Goudy"/>
                <a:cs typeface="Sorts Mill Goudy"/>
                <a:sym typeface="Sorts Mill Goudy"/>
              </a:rPr>
              <a:t> Elbow method is used to find the optimum number</a:t>
            </a:r>
            <a:endParaRPr sz="2129" b="1">
              <a:latin typeface="Sorts Mill Goudy"/>
              <a:ea typeface="Sorts Mill Goudy"/>
              <a:cs typeface="Sorts Mill Goudy"/>
              <a:sym typeface="Sorts Mill Goudy"/>
            </a:endParaRPr>
          </a:p>
          <a:p>
            <a:pPr marL="0" lvl="0" indent="0" algn="l" rtl="0">
              <a:spcBef>
                <a:spcPts val="1000"/>
              </a:spcBef>
              <a:spcAft>
                <a:spcPts val="0"/>
              </a:spcAft>
              <a:buNone/>
            </a:pPr>
            <a:r>
              <a:rPr lang="en-US" sz="2129" b="1">
                <a:latin typeface="Sorts Mill Goudy"/>
                <a:ea typeface="Sorts Mill Goudy"/>
                <a:cs typeface="Sorts Mill Goudy"/>
                <a:sym typeface="Sorts Mill Goudy"/>
              </a:rPr>
              <a:t> of clusters and we can say that 6-8 is optimum number </a:t>
            </a:r>
            <a:endParaRPr sz="2129" b="1">
              <a:latin typeface="Sorts Mill Goudy"/>
              <a:ea typeface="Sorts Mill Goudy"/>
              <a:cs typeface="Sorts Mill Goudy"/>
              <a:sym typeface="Sorts Mill Goudy"/>
            </a:endParaRPr>
          </a:p>
          <a:p>
            <a:pPr marL="0" lvl="0" indent="0" algn="l" rtl="0">
              <a:spcBef>
                <a:spcPts val="1000"/>
              </a:spcBef>
              <a:spcAft>
                <a:spcPts val="0"/>
              </a:spcAft>
              <a:buNone/>
            </a:pPr>
            <a:r>
              <a:rPr lang="en-US" sz="2129" b="1">
                <a:latin typeface="Sorts Mill Goudy"/>
                <a:ea typeface="Sorts Mill Goudy"/>
                <a:cs typeface="Sorts Mill Goudy"/>
                <a:sym typeface="Sorts Mill Goudy"/>
              </a:rPr>
              <a:t>of cluster from the plot.</a:t>
            </a:r>
            <a:endParaRPr sz="2129" b="1">
              <a:latin typeface="Sorts Mill Goudy"/>
              <a:ea typeface="Sorts Mill Goudy"/>
              <a:cs typeface="Sorts Mill Goudy"/>
              <a:sym typeface="Sorts Mill Goudy"/>
            </a:endParaRPr>
          </a:p>
          <a:p>
            <a:pPr marL="0" lvl="0" indent="0" algn="l" rtl="0">
              <a:spcBef>
                <a:spcPts val="1000"/>
              </a:spcBef>
              <a:spcAft>
                <a:spcPts val="0"/>
              </a:spcAft>
              <a:buNone/>
            </a:pPr>
            <a:r>
              <a:rPr lang="en-US" sz="2129" b="1">
                <a:latin typeface="Sorts Mill Goudy"/>
                <a:ea typeface="Sorts Mill Goudy"/>
                <a:cs typeface="Sorts Mill Goudy"/>
                <a:sym typeface="Sorts Mill Goudy"/>
              </a:rPr>
              <a:t>However we will use 2 as k because we are looking </a:t>
            </a:r>
            <a:endParaRPr sz="2129" b="1">
              <a:latin typeface="Sorts Mill Goudy"/>
              <a:ea typeface="Sorts Mill Goudy"/>
              <a:cs typeface="Sorts Mill Goudy"/>
              <a:sym typeface="Sorts Mill Goudy"/>
            </a:endParaRPr>
          </a:p>
          <a:p>
            <a:pPr marL="0" lvl="0" indent="0" algn="l" rtl="0">
              <a:spcBef>
                <a:spcPts val="1000"/>
              </a:spcBef>
              <a:spcAft>
                <a:spcPts val="0"/>
              </a:spcAft>
              <a:buClr>
                <a:schemeClr val="dk1"/>
              </a:buClr>
              <a:buSzPct val="51666"/>
              <a:buFont typeface="Arial"/>
              <a:buNone/>
            </a:pPr>
            <a:r>
              <a:rPr lang="en-US" sz="2129" b="1">
                <a:latin typeface="Sorts Mill Goudy"/>
                <a:ea typeface="Sorts Mill Goudy"/>
                <a:cs typeface="Sorts Mill Goudy"/>
                <a:sym typeface="Sorts Mill Goudy"/>
              </a:rPr>
              <a:t>for Armed or Unarmed. </a:t>
            </a:r>
            <a:endParaRPr sz="2129" b="1">
              <a:latin typeface="Sorts Mill Goudy"/>
              <a:ea typeface="Sorts Mill Goudy"/>
              <a:cs typeface="Sorts Mill Goudy"/>
              <a:sym typeface="Sorts Mill Goudy"/>
            </a:endParaRPr>
          </a:p>
          <a:p>
            <a:pPr marL="0" lvl="0" indent="0" algn="l" rtl="0">
              <a:spcBef>
                <a:spcPts val="1000"/>
              </a:spcBef>
              <a:spcAft>
                <a:spcPts val="0"/>
              </a:spcAft>
              <a:buClr>
                <a:schemeClr val="dk1"/>
              </a:buClr>
              <a:buSzPct val="51666"/>
              <a:buFont typeface="Arial"/>
              <a:buNone/>
            </a:pPr>
            <a:endParaRPr sz="2129"/>
          </a:p>
          <a:p>
            <a:pPr marL="0" lvl="0" indent="0" algn="l" rtl="0">
              <a:spcBef>
                <a:spcPts val="1000"/>
              </a:spcBef>
              <a:spcAft>
                <a:spcPts val="0"/>
              </a:spcAft>
              <a:buNone/>
            </a:pPr>
            <a:endParaRPr sz="2129"/>
          </a:p>
        </p:txBody>
      </p:sp>
      <p:pic>
        <p:nvPicPr>
          <p:cNvPr id="253" name="Google Shape;253;p35"/>
          <p:cNvPicPr preferRelativeResize="0"/>
          <p:nvPr/>
        </p:nvPicPr>
        <p:blipFill>
          <a:blip r:embed="rId3">
            <a:alphaModFix/>
          </a:blip>
          <a:stretch>
            <a:fillRect/>
          </a:stretch>
        </p:blipFill>
        <p:spPr>
          <a:xfrm>
            <a:off x="6287700" y="1574100"/>
            <a:ext cx="4914900" cy="40195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36"/>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K–means Clustering :</a:t>
            </a:r>
            <a:endParaRPr b="1">
              <a:solidFill>
                <a:srgbClr val="70403D"/>
              </a:solidFill>
            </a:endParaRPr>
          </a:p>
        </p:txBody>
      </p:sp>
      <p:sp>
        <p:nvSpPr>
          <p:cNvPr id="259" name="Google Shape;259;p36"/>
          <p:cNvSpPr txBox="1">
            <a:spLocks noGrp="1"/>
          </p:cNvSpPr>
          <p:nvPr>
            <p:ph type="body" idx="1"/>
          </p:nvPr>
        </p:nvSpPr>
        <p:spPr>
          <a:xfrm>
            <a:off x="989400" y="1685925"/>
            <a:ext cx="10213200" cy="4990200"/>
          </a:xfrm>
          <a:prstGeom prst="rect">
            <a:avLst/>
          </a:prstGeom>
        </p:spPr>
        <p:txBody>
          <a:bodyPr spcFirstLastPara="1" wrap="square" lIns="91425" tIns="45700" rIns="91425" bIns="45700" anchor="t" anchorCtr="0">
            <a:normAutofit fontScale="25000" lnSpcReduction="20000"/>
          </a:bodyPr>
          <a:lstStyle/>
          <a:p>
            <a:pPr marL="0" lvl="0" indent="0" algn="l" rtl="0">
              <a:lnSpc>
                <a:spcPct val="130000"/>
              </a:lnSpc>
              <a:spcBef>
                <a:spcPts val="1000"/>
              </a:spcBef>
              <a:spcAft>
                <a:spcPts val="0"/>
              </a:spcAft>
              <a:buClr>
                <a:schemeClr val="dk1"/>
              </a:buClr>
              <a:buSzPts val="275"/>
              <a:buFont typeface="Arial"/>
              <a:buNone/>
            </a:pPr>
            <a:r>
              <a:rPr lang="en-US" sz="8494" b="1">
                <a:latin typeface="Sorts Mill Goudy"/>
                <a:ea typeface="Sorts Mill Goudy"/>
                <a:cs typeface="Sorts Mill Goudy"/>
                <a:sym typeface="Sorts Mill Goudy"/>
              </a:rPr>
              <a:t>K-Means Clustering is an unsupervised learning algorithm, which groups the unlabeled dataset into different clusters. </a:t>
            </a:r>
            <a:endParaRPr sz="8494" b="1">
              <a:latin typeface="Sorts Mill Goudy"/>
              <a:ea typeface="Sorts Mill Goudy"/>
              <a:cs typeface="Sorts Mill Goudy"/>
              <a:sym typeface="Sorts Mill Goudy"/>
            </a:endParaRPr>
          </a:p>
          <a:p>
            <a:pPr marL="0" lvl="0" indent="0" algn="l" rtl="0">
              <a:lnSpc>
                <a:spcPct val="130000"/>
              </a:lnSpc>
              <a:spcBef>
                <a:spcPts val="1000"/>
              </a:spcBef>
              <a:spcAft>
                <a:spcPts val="0"/>
              </a:spcAft>
              <a:buClr>
                <a:schemeClr val="dk1"/>
              </a:buClr>
              <a:buSzPts val="275"/>
              <a:buFont typeface="Arial"/>
              <a:buNone/>
            </a:pPr>
            <a:r>
              <a:rPr lang="en-US" sz="8494" b="1">
                <a:latin typeface="Sorts Mill Goudy"/>
                <a:ea typeface="Sorts Mill Goudy"/>
                <a:cs typeface="Sorts Mill Goudy"/>
                <a:sym typeface="Sorts Mill Goudy"/>
              </a:rPr>
              <a:t>Here K defines the number of predefined clusters that need to be created in the process, as if K=2, there will be two clusters, and for K=3, there will be three clusters, and so on.</a:t>
            </a:r>
            <a:endParaRPr sz="8494" b="1">
              <a:latin typeface="Sorts Mill Goudy"/>
              <a:ea typeface="Sorts Mill Goudy"/>
              <a:cs typeface="Sorts Mill Goudy"/>
              <a:sym typeface="Sorts Mill Goudy"/>
            </a:endParaRPr>
          </a:p>
          <a:p>
            <a:pPr marL="0" lvl="0" indent="0" algn="l" rtl="0">
              <a:lnSpc>
                <a:spcPct val="130000"/>
              </a:lnSpc>
              <a:spcBef>
                <a:spcPts val="1000"/>
              </a:spcBef>
              <a:spcAft>
                <a:spcPts val="0"/>
              </a:spcAft>
              <a:buClr>
                <a:schemeClr val="dk1"/>
              </a:buClr>
              <a:buSzPts val="275"/>
              <a:buFont typeface="Arial"/>
              <a:buNone/>
            </a:pPr>
            <a:r>
              <a:rPr lang="en-US" sz="9294" b="1">
                <a:solidFill>
                  <a:srgbClr val="70403D"/>
                </a:solidFill>
                <a:latin typeface="Sorts Mill Goudy"/>
                <a:ea typeface="Sorts Mill Goudy"/>
                <a:cs typeface="Sorts Mill Goudy"/>
                <a:sym typeface="Sorts Mill Goudy"/>
              </a:rPr>
              <a:t>Steps in K-means </a:t>
            </a:r>
            <a:endParaRPr sz="9294" b="1">
              <a:solidFill>
                <a:srgbClr val="70403D"/>
              </a:solidFill>
              <a:latin typeface="Sorts Mill Goudy"/>
              <a:ea typeface="Sorts Mill Goudy"/>
              <a:cs typeface="Sorts Mill Goudy"/>
              <a:sym typeface="Sorts Mill Goudy"/>
            </a:endParaRPr>
          </a:p>
          <a:p>
            <a:pPr marL="0" lvl="0" indent="0" algn="l" rtl="0">
              <a:lnSpc>
                <a:spcPct val="130000"/>
              </a:lnSpc>
              <a:spcBef>
                <a:spcPts val="1000"/>
              </a:spcBef>
              <a:spcAft>
                <a:spcPts val="0"/>
              </a:spcAft>
              <a:buClr>
                <a:schemeClr val="dk1"/>
              </a:buClr>
              <a:buSzPts val="275"/>
              <a:buFont typeface="Arial"/>
              <a:buNone/>
            </a:pPr>
            <a:r>
              <a:rPr lang="en-US" sz="8494" b="1">
                <a:latin typeface="Sorts Mill Goudy"/>
                <a:ea typeface="Sorts Mill Goudy"/>
                <a:cs typeface="Sorts Mill Goudy"/>
                <a:sym typeface="Sorts Mill Goudy"/>
              </a:rPr>
              <a:t>Step 1: Clean and Transform the Data</a:t>
            </a:r>
            <a:endParaRPr sz="8494" b="1">
              <a:latin typeface="Sorts Mill Goudy"/>
              <a:ea typeface="Sorts Mill Goudy"/>
              <a:cs typeface="Sorts Mill Goudy"/>
              <a:sym typeface="Sorts Mill Goudy"/>
            </a:endParaRPr>
          </a:p>
          <a:p>
            <a:pPr marL="0" lvl="0" indent="0" algn="l" rtl="0">
              <a:lnSpc>
                <a:spcPct val="130000"/>
              </a:lnSpc>
              <a:spcBef>
                <a:spcPts val="1000"/>
              </a:spcBef>
              <a:spcAft>
                <a:spcPts val="0"/>
              </a:spcAft>
              <a:buClr>
                <a:schemeClr val="dk1"/>
              </a:buClr>
              <a:buSzPts val="275"/>
              <a:buFont typeface="Arial"/>
              <a:buNone/>
            </a:pPr>
            <a:r>
              <a:rPr lang="en-US" sz="8494" b="1">
                <a:latin typeface="Sorts Mill Goudy"/>
                <a:ea typeface="Sorts Mill Goudy"/>
                <a:cs typeface="Sorts Mill Goudy"/>
                <a:sym typeface="Sorts Mill Goudy"/>
              </a:rPr>
              <a:t>Step 2: Choose K and Run the Algorithm (here K value is taken as 2 )</a:t>
            </a:r>
            <a:endParaRPr sz="8494" b="1">
              <a:latin typeface="Sorts Mill Goudy"/>
              <a:ea typeface="Sorts Mill Goudy"/>
              <a:cs typeface="Sorts Mill Goudy"/>
              <a:sym typeface="Sorts Mill Goudy"/>
            </a:endParaRPr>
          </a:p>
          <a:p>
            <a:pPr marL="0" lvl="0" indent="0" algn="l" rtl="0">
              <a:lnSpc>
                <a:spcPct val="130000"/>
              </a:lnSpc>
              <a:spcBef>
                <a:spcPts val="1000"/>
              </a:spcBef>
              <a:spcAft>
                <a:spcPts val="0"/>
              </a:spcAft>
              <a:buClr>
                <a:schemeClr val="dk1"/>
              </a:buClr>
              <a:buSzPts val="275"/>
              <a:buFont typeface="Arial"/>
              <a:buNone/>
            </a:pPr>
            <a:r>
              <a:rPr lang="en-US" sz="8494" b="1">
                <a:latin typeface="Sorts Mill Goudy"/>
                <a:ea typeface="Sorts Mill Goudy"/>
                <a:cs typeface="Sorts Mill Goudy"/>
                <a:sym typeface="Sorts Mill Goudy"/>
              </a:rPr>
              <a:t>Step 3: Review the Results</a:t>
            </a:r>
            <a:endParaRPr sz="8494" b="1">
              <a:latin typeface="Sorts Mill Goudy"/>
              <a:ea typeface="Sorts Mill Goudy"/>
              <a:cs typeface="Sorts Mill Goudy"/>
              <a:sym typeface="Sorts Mill Goudy"/>
            </a:endParaRPr>
          </a:p>
          <a:p>
            <a:pPr marL="0" lvl="0" indent="0" algn="l" rtl="0">
              <a:lnSpc>
                <a:spcPct val="130000"/>
              </a:lnSpc>
              <a:spcBef>
                <a:spcPts val="1000"/>
              </a:spcBef>
              <a:spcAft>
                <a:spcPts val="0"/>
              </a:spcAft>
              <a:buClr>
                <a:schemeClr val="dk1"/>
              </a:buClr>
              <a:buSzPts val="275"/>
              <a:buFont typeface="Arial"/>
              <a:buNone/>
            </a:pPr>
            <a:r>
              <a:rPr lang="en-US" sz="8494" b="1">
                <a:latin typeface="Sorts Mill Goudy"/>
                <a:ea typeface="Sorts Mill Goudy"/>
                <a:cs typeface="Sorts Mill Goudy"/>
                <a:sym typeface="Sorts Mill Goudy"/>
              </a:rPr>
              <a:t>Step 4: Iterate Over Several Values of K</a:t>
            </a:r>
            <a:endParaRPr sz="8744" b="1">
              <a:solidFill>
                <a:srgbClr val="161513"/>
              </a:solidFill>
              <a:highlight>
                <a:srgbClr val="FBF9F8"/>
              </a:highlight>
              <a:latin typeface="Sorts Mill Goudy"/>
              <a:ea typeface="Sorts Mill Goudy"/>
              <a:cs typeface="Sorts Mill Goudy"/>
              <a:sym typeface="Sorts Mill Goudy"/>
            </a:endParaRPr>
          </a:p>
          <a:p>
            <a:pPr marL="0" lvl="0" indent="0" algn="l" rtl="0">
              <a:lnSpc>
                <a:spcPct val="115000"/>
              </a:lnSpc>
              <a:spcBef>
                <a:spcPts val="0"/>
              </a:spcBef>
              <a:spcAft>
                <a:spcPts val="0"/>
              </a:spcAft>
              <a:buNone/>
            </a:pPr>
            <a:endParaRPr sz="1100">
              <a:latin typeface="Arial"/>
              <a:ea typeface="Arial"/>
              <a:cs typeface="Arial"/>
              <a:sym typeface="Arial"/>
            </a:endParaRPr>
          </a:p>
          <a:p>
            <a:pPr marL="0" lvl="0" indent="0" algn="l" rtl="0">
              <a:lnSpc>
                <a:spcPct val="120000"/>
              </a:lnSpc>
              <a:spcBef>
                <a:spcPts val="2200"/>
              </a:spcBef>
              <a:spcAft>
                <a:spcPts val="0"/>
              </a:spcAft>
              <a:buNone/>
            </a:pPr>
            <a:endParaRPr sz="1650" b="1">
              <a:solidFill>
                <a:srgbClr val="161513"/>
              </a:solidFill>
              <a:highlight>
                <a:srgbClr val="FBF9F8"/>
              </a:highlight>
              <a:latin typeface="Arial"/>
              <a:ea typeface="Arial"/>
              <a:cs typeface="Arial"/>
              <a:sym typeface="Arial"/>
            </a:endParaRPr>
          </a:p>
          <a:p>
            <a:pPr marL="0" lvl="0" indent="0" algn="l" rtl="0">
              <a:lnSpc>
                <a:spcPct val="115000"/>
              </a:lnSpc>
              <a:spcBef>
                <a:spcPts val="600"/>
              </a:spcBef>
              <a:spcAft>
                <a:spcPts val="0"/>
              </a:spcAft>
              <a:buNone/>
            </a:pPr>
            <a:endParaRPr sz="1100">
              <a:latin typeface="Arial"/>
              <a:ea typeface="Arial"/>
              <a:cs typeface="Arial"/>
              <a:sym typeface="Arial"/>
            </a:endParaRPr>
          </a:p>
          <a:p>
            <a:pPr marL="0" lvl="0" indent="0" algn="l" rtl="0">
              <a:lnSpc>
                <a:spcPct val="120000"/>
              </a:lnSpc>
              <a:spcBef>
                <a:spcPts val="2200"/>
              </a:spcBef>
              <a:spcAft>
                <a:spcPts val="0"/>
              </a:spcAft>
              <a:buNone/>
            </a:pPr>
            <a:endParaRPr sz="1650" b="1">
              <a:solidFill>
                <a:srgbClr val="161513"/>
              </a:solidFill>
              <a:highlight>
                <a:srgbClr val="FBF9F8"/>
              </a:highlight>
              <a:latin typeface="Arial"/>
              <a:ea typeface="Arial"/>
              <a:cs typeface="Arial"/>
              <a:sym typeface="Arial"/>
            </a:endParaRPr>
          </a:p>
          <a:p>
            <a:pPr marL="0" lvl="0" indent="0" algn="l" rtl="0">
              <a:lnSpc>
                <a:spcPct val="115000"/>
              </a:lnSpc>
              <a:spcBef>
                <a:spcPts val="600"/>
              </a:spcBef>
              <a:spcAft>
                <a:spcPts val="0"/>
              </a:spcAft>
              <a:buNone/>
            </a:pPr>
            <a:endParaRPr sz="1100">
              <a:latin typeface="Arial"/>
              <a:ea typeface="Arial"/>
              <a:cs typeface="Arial"/>
              <a:sym typeface="Arial"/>
            </a:endParaRPr>
          </a:p>
          <a:p>
            <a:pPr marL="0" lvl="0" indent="0" algn="l" rtl="0">
              <a:lnSpc>
                <a:spcPct val="120000"/>
              </a:lnSpc>
              <a:spcBef>
                <a:spcPts val="2200"/>
              </a:spcBef>
              <a:spcAft>
                <a:spcPts val="0"/>
              </a:spcAft>
              <a:buClr>
                <a:schemeClr val="dk1"/>
              </a:buClr>
              <a:buSzPct val="66666"/>
              <a:buFont typeface="Arial"/>
              <a:buNone/>
            </a:pPr>
            <a:endParaRPr sz="1650" b="1">
              <a:solidFill>
                <a:srgbClr val="161513"/>
              </a:solidFill>
              <a:highlight>
                <a:srgbClr val="FBF9F8"/>
              </a:highlight>
              <a:latin typeface="Arial"/>
              <a:ea typeface="Arial"/>
              <a:cs typeface="Arial"/>
              <a:sym typeface="Arial"/>
            </a:endParaRPr>
          </a:p>
          <a:p>
            <a:pPr marL="0" lvl="0" indent="0" algn="l" rtl="0">
              <a:spcBef>
                <a:spcPts val="100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7"/>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Plot of K-means</a:t>
            </a:r>
            <a:endParaRPr b="1">
              <a:solidFill>
                <a:srgbClr val="70403D"/>
              </a:solidFill>
            </a:endParaRPr>
          </a:p>
        </p:txBody>
      </p:sp>
      <p:sp>
        <p:nvSpPr>
          <p:cNvPr id="265" name="Google Shape;265;p37"/>
          <p:cNvSpPr txBox="1">
            <a:spLocks noGrp="1"/>
          </p:cNvSpPr>
          <p:nvPr>
            <p:ph type="body" idx="1"/>
          </p:nvPr>
        </p:nvSpPr>
        <p:spPr>
          <a:xfrm>
            <a:off x="989400" y="1670075"/>
            <a:ext cx="10213200" cy="4375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1800" b="1">
                <a:latin typeface="Sorts Mill Goudy"/>
                <a:ea typeface="Sorts Mill Goudy"/>
                <a:cs typeface="Sorts Mill Goudy"/>
                <a:sym typeface="Sorts Mill Goudy"/>
              </a:rPr>
              <a:t>Here the clusters are based on </a:t>
            </a:r>
            <a:endParaRPr sz="1800" b="1">
              <a:latin typeface="Sorts Mill Goudy"/>
              <a:ea typeface="Sorts Mill Goudy"/>
              <a:cs typeface="Sorts Mill Goudy"/>
              <a:sym typeface="Sorts Mill Goudy"/>
            </a:endParaRPr>
          </a:p>
          <a:p>
            <a:pPr marL="457200" lvl="0" indent="-342900" algn="l" rtl="0">
              <a:spcBef>
                <a:spcPts val="1000"/>
              </a:spcBef>
              <a:spcAft>
                <a:spcPts val="0"/>
              </a:spcAft>
              <a:buSzPts val="1800"/>
              <a:buFont typeface="Sorts Mill Goudy"/>
              <a:buChar char="❖"/>
            </a:pPr>
            <a:r>
              <a:rPr lang="en-US" sz="1800" b="1">
                <a:latin typeface="Sorts Mill Goudy"/>
                <a:ea typeface="Sorts Mill Goudy"/>
                <a:cs typeface="Sorts Mill Goudy"/>
                <a:sym typeface="Sorts Mill Goudy"/>
              </a:rPr>
              <a:t>Armed Factor</a:t>
            </a:r>
            <a:endParaRPr sz="1800" b="1">
              <a:latin typeface="Sorts Mill Goudy"/>
              <a:ea typeface="Sorts Mill Goudy"/>
              <a:cs typeface="Sorts Mill Goudy"/>
              <a:sym typeface="Sorts Mill Goudy"/>
            </a:endParaRPr>
          </a:p>
          <a:p>
            <a:pPr marL="457200" lvl="0" indent="-342900" algn="l" rtl="0">
              <a:spcBef>
                <a:spcPts val="0"/>
              </a:spcBef>
              <a:spcAft>
                <a:spcPts val="0"/>
              </a:spcAft>
              <a:buSzPts val="1800"/>
              <a:buFont typeface="Sorts Mill Goudy"/>
              <a:buChar char="❖"/>
            </a:pPr>
            <a:r>
              <a:rPr lang="en-US" sz="1800" b="1">
                <a:latin typeface="Sorts Mill Goudy"/>
                <a:ea typeface="Sorts Mill Goudy"/>
                <a:cs typeface="Sorts Mill Goudy"/>
                <a:sym typeface="Sorts Mill Goudy"/>
              </a:rPr>
              <a:t>Unarmed Factor  </a:t>
            </a:r>
            <a:endParaRPr sz="1800" b="1">
              <a:latin typeface="Sorts Mill Goudy"/>
              <a:ea typeface="Sorts Mill Goudy"/>
              <a:cs typeface="Sorts Mill Goudy"/>
              <a:sym typeface="Sorts Mill Goudy"/>
            </a:endParaRPr>
          </a:p>
          <a:p>
            <a:pPr marL="0" lvl="0" indent="0" algn="l" rtl="0">
              <a:spcBef>
                <a:spcPts val="1000"/>
              </a:spcBef>
              <a:spcAft>
                <a:spcPts val="0"/>
              </a:spcAft>
              <a:buNone/>
            </a:pPr>
            <a:r>
              <a:rPr lang="en-US" sz="1800" b="1">
                <a:latin typeface="Sorts Mill Goudy"/>
                <a:ea typeface="Sorts Mill Goudy"/>
                <a:cs typeface="Sorts Mill Goudy"/>
                <a:sym typeface="Sorts Mill Goudy"/>
              </a:rPr>
              <a:t>which define the people are armed or not. </a:t>
            </a:r>
            <a:endParaRPr sz="1800" b="1">
              <a:latin typeface="Sorts Mill Goudy"/>
              <a:ea typeface="Sorts Mill Goudy"/>
              <a:cs typeface="Sorts Mill Goudy"/>
              <a:sym typeface="Sorts Mill Goudy"/>
            </a:endParaRPr>
          </a:p>
          <a:p>
            <a:pPr marL="0" lvl="0" indent="0" algn="l" rtl="0">
              <a:spcBef>
                <a:spcPts val="1000"/>
              </a:spcBef>
              <a:spcAft>
                <a:spcPts val="0"/>
              </a:spcAft>
              <a:buNone/>
            </a:pPr>
            <a:r>
              <a:rPr lang="en-US" sz="1800" b="1">
                <a:latin typeface="Sorts Mill Goudy"/>
                <a:ea typeface="Sorts Mill Goudy"/>
                <a:cs typeface="Sorts Mill Goudy"/>
                <a:sym typeface="Sorts Mill Goudy"/>
              </a:rPr>
              <a:t>Result : The results are not accurate with K-means. </a:t>
            </a:r>
            <a:endParaRPr sz="1800" b="1">
              <a:latin typeface="Sorts Mill Goudy"/>
              <a:ea typeface="Sorts Mill Goudy"/>
              <a:cs typeface="Sorts Mill Goudy"/>
              <a:sym typeface="Sorts Mill Goudy"/>
            </a:endParaRPr>
          </a:p>
          <a:p>
            <a:pPr marL="0" lvl="0" indent="0" algn="l" rtl="0">
              <a:spcBef>
                <a:spcPts val="1000"/>
              </a:spcBef>
              <a:spcAft>
                <a:spcPts val="0"/>
              </a:spcAft>
              <a:buNone/>
            </a:pPr>
            <a:r>
              <a:rPr lang="en-US" sz="1800" b="1">
                <a:latin typeface="Sorts Mill Goudy"/>
                <a:ea typeface="Sorts Mill Goudy"/>
                <a:cs typeface="Sorts Mill Goudy"/>
                <a:sym typeface="Sorts Mill Goudy"/>
              </a:rPr>
              <a:t>Here the clusters are not defined well.</a:t>
            </a:r>
            <a:endParaRPr sz="1800" b="1">
              <a:latin typeface="Sorts Mill Goudy"/>
              <a:ea typeface="Sorts Mill Goudy"/>
              <a:cs typeface="Sorts Mill Goudy"/>
              <a:sym typeface="Sorts Mill Goudy"/>
            </a:endParaRPr>
          </a:p>
          <a:p>
            <a:pPr marL="0" lvl="0" indent="0" algn="l" rtl="0">
              <a:spcBef>
                <a:spcPts val="1000"/>
              </a:spcBef>
              <a:spcAft>
                <a:spcPts val="0"/>
              </a:spcAft>
              <a:buNone/>
            </a:pPr>
            <a:r>
              <a:rPr lang="en-US" sz="1800" b="1">
                <a:latin typeface="Sorts Mill Goudy"/>
                <a:ea typeface="Sorts Mill Goudy"/>
                <a:cs typeface="Sorts Mill Goudy"/>
                <a:sym typeface="Sorts Mill Goudy"/>
              </a:rPr>
              <a:t>For better accuracy lets try Hierarchical Clustering </a:t>
            </a:r>
            <a:endParaRPr sz="1800" b="1">
              <a:latin typeface="Sorts Mill Goudy"/>
              <a:ea typeface="Sorts Mill Goudy"/>
              <a:cs typeface="Sorts Mill Goudy"/>
              <a:sym typeface="Sorts Mill Goudy"/>
            </a:endParaRPr>
          </a:p>
        </p:txBody>
      </p:sp>
      <p:pic>
        <p:nvPicPr>
          <p:cNvPr id="266" name="Google Shape;266;p37"/>
          <p:cNvPicPr preferRelativeResize="0"/>
          <p:nvPr/>
        </p:nvPicPr>
        <p:blipFill>
          <a:blip r:embed="rId3">
            <a:alphaModFix/>
          </a:blip>
          <a:stretch>
            <a:fillRect/>
          </a:stretch>
        </p:blipFill>
        <p:spPr>
          <a:xfrm>
            <a:off x="6373575" y="1364350"/>
            <a:ext cx="4974675" cy="4031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8"/>
          <p:cNvSpPr txBox="1">
            <a:spLocks noGrp="1"/>
          </p:cNvSpPr>
          <p:nvPr>
            <p:ph type="title"/>
          </p:nvPr>
        </p:nvSpPr>
        <p:spPr>
          <a:xfrm>
            <a:off x="882800" y="359764"/>
            <a:ext cx="10213200" cy="1112700"/>
          </a:xfrm>
          <a:prstGeom prst="rect">
            <a:avLst/>
          </a:prstGeom>
        </p:spPr>
        <p:txBody>
          <a:bodyPr spcFirstLastPara="1" wrap="square" lIns="91425" tIns="45700" rIns="91425" bIns="45700" anchor="b" anchorCtr="0">
            <a:normAutofit/>
          </a:bodyPr>
          <a:lstStyle/>
          <a:p>
            <a:pPr marL="0" lvl="0" indent="0" algn="just" rtl="0">
              <a:lnSpc>
                <a:spcPct val="150000"/>
              </a:lnSpc>
              <a:spcBef>
                <a:spcPts val="1000"/>
              </a:spcBef>
              <a:spcAft>
                <a:spcPts val="0"/>
              </a:spcAft>
              <a:buClr>
                <a:schemeClr val="dk1"/>
              </a:buClr>
              <a:buSzPts val="1100"/>
              <a:buFont typeface="Arial"/>
              <a:buNone/>
            </a:pPr>
            <a:r>
              <a:rPr lang="en-US" sz="3100" b="1">
                <a:solidFill>
                  <a:srgbClr val="70403D"/>
                </a:solidFill>
              </a:rPr>
              <a:t>Hierarchical Clustering</a:t>
            </a:r>
            <a:endParaRPr sz="4100" b="1">
              <a:solidFill>
                <a:srgbClr val="70403D"/>
              </a:solidFill>
            </a:endParaRPr>
          </a:p>
        </p:txBody>
      </p:sp>
      <p:sp>
        <p:nvSpPr>
          <p:cNvPr id="272" name="Google Shape;272;p38"/>
          <p:cNvSpPr txBox="1">
            <a:spLocks noGrp="1"/>
          </p:cNvSpPr>
          <p:nvPr>
            <p:ph type="body" idx="1"/>
          </p:nvPr>
        </p:nvSpPr>
        <p:spPr>
          <a:xfrm>
            <a:off x="989400" y="1599025"/>
            <a:ext cx="10213200" cy="4785000"/>
          </a:xfrm>
          <a:prstGeom prst="rect">
            <a:avLst/>
          </a:prstGeom>
        </p:spPr>
        <p:txBody>
          <a:bodyPr spcFirstLastPara="1" wrap="square" lIns="91425" tIns="45700" rIns="91425" bIns="45700" anchor="t" anchorCtr="0">
            <a:normAutofit/>
          </a:bodyPr>
          <a:lstStyle/>
          <a:p>
            <a:pPr marL="0" lvl="0" indent="0" algn="just" rtl="0">
              <a:spcBef>
                <a:spcPts val="1000"/>
              </a:spcBef>
              <a:spcAft>
                <a:spcPts val="0"/>
              </a:spcAft>
              <a:buNone/>
            </a:pPr>
            <a:r>
              <a:rPr lang="en-US" sz="2200" b="1">
                <a:latin typeface="Sorts Mill Goudy"/>
                <a:ea typeface="Sorts Mill Goudy"/>
                <a:cs typeface="Sorts Mill Goudy"/>
                <a:sym typeface="Sorts Mill Goudy"/>
              </a:rPr>
              <a:t>Hierarchical clustering, is also known as hierarchical cluster analysis, is an algorithm that groups similar objects into groups called clusters. The endpoint is a set of clusters, where each cluster is distinct from each other cluster, and the objects within each cluster are broadly similar to each other.</a:t>
            </a:r>
            <a:endParaRPr sz="2200" b="1">
              <a:latin typeface="Sorts Mill Goudy"/>
              <a:ea typeface="Sorts Mill Goudy"/>
              <a:cs typeface="Sorts Mill Goudy"/>
              <a:sym typeface="Sorts Mill Goudy"/>
            </a:endParaRPr>
          </a:p>
          <a:p>
            <a:pPr marL="0" lvl="0" indent="0" algn="just" rtl="0">
              <a:spcBef>
                <a:spcPts val="1000"/>
              </a:spcBef>
              <a:spcAft>
                <a:spcPts val="0"/>
              </a:spcAft>
              <a:buNone/>
            </a:pPr>
            <a:r>
              <a:rPr lang="en-US" sz="2200" b="1">
                <a:solidFill>
                  <a:srgbClr val="70403D"/>
                </a:solidFill>
                <a:latin typeface="Sorts Mill Goudy"/>
                <a:ea typeface="Sorts Mill Goudy"/>
                <a:cs typeface="Sorts Mill Goudy"/>
                <a:sym typeface="Sorts Mill Goudy"/>
              </a:rPr>
              <a:t>Steps in Hierarchical Clustering</a:t>
            </a:r>
            <a:endParaRPr sz="2200" b="1">
              <a:solidFill>
                <a:srgbClr val="70403D"/>
              </a:solidFill>
              <a:latin typeface="Sorts Mill Goudy"/>
              <a:ea typeface="Sorts Mill Goudy"/>
              <a:cs typeface="Sorts Mill Goudy"/>
              <a:sym typeface="Sorts Mill Goudy"/>
            </a:endParaRPr>
          </a:p>
          <a:p>
            <a:pPr marL="0" lvl="0" indent="0" algn="just" rtl="0">
              <a:spcBef>
                <a:spcPts val="1000"/>
              </a:spcBef>
              <a:spcAft>
                <a:spcPts val="0"/>
              </a:spcAft>
              <a:buNone/>
            </a:pPr>
            <a:r>
              <a:rPr lang="en-US" sz="2200" b="1">
                <a:solidFill>
                  <a:srgbClr val="70403D"/>
                </a:solidFill>
                <a:latin typeface="Sorts Mill Goudy"/>
                <a:ea typeface="Sorts Mill Goudy"/>
                <a:cs typeface="Sorts Mill Goudy"/>
                <a:sym typeface="Sorts Mill Goudy"/>
              </a:rPr>
              <a:t>Step 1 : </a:t>
            </a:r>
            <a:r>
              <a:rPr lang="en-US" sz="2200" b="1">
                <a:latin typeface="Sorts Mill Goudy"/>
                <a:ea typeface="Sorts Mill Goudy"/>
                <a:cs typeface="Sorts Mill Goudy"/>
                <a:sym typeface="Sorts Mill Goudy"/>
              </a:rPr>
              <a:t>Identify the two clusters that are closest together,</a:t>
            </a:r>
            <a:endParaRPr sz="2200" b="1">
              <a:latin typeface="Sorts Mill Goudy"/>
              <a:ea typeface="Sorts Mill Goudy"/>
              <a:cs typeface="Sorts Mill Goudy"/>
              <a:sym typeface="Sorts Mill Goudy"/>
            </a:endParaRPr>
          </a:p>
          <a:p>
            <a:pPr marL="0" lvl="0" indent="0" algn="just" rtl="0">
              <a:spcBef>
                <a:spcPts val="1000"/>
              </a:spcBef>
              <a:spcAft>
                <a:spcPts val="0"/>
              </a:spcAft>
              <a:buNone/>
            </a:pPr>
            <a:r>
              <a:rPr lang="en-US" sz="2200" b="1">
                <a:solidFill>
                  <a:srgbClr val="70403D"/>
                </a:solidFill>
                <a:latin typeface="Sorts Mill Goudy"/>
                <a:ea typeface="Sorts Mill Goudy"/>
                <a:cs typeface="Sorts Mill Goudy"/>
                <a:sym typeface="Sorts Mill Goudy"/>
              </a:rPr>
              <a:t>Step 2 : </a:t>
            </a:r>
            <a:r>
              <a:rPr lang="en-US" sz="2200" b="1">
                <a:latin typeface="Sorts Mill Goudy"/>
                <a:ea typeface="Sorts Mill Goudy"/>
                <a:cs typeface="Sorts Mill Goudy"/>
                <a:sym typeface="Sorts Mill Goudy"/>
              </a:rPr>
              <a:t>Merge the two most similar clusters. </a:t>
            </a:r>
            <a:endParaRPr sz="2200" b="1">
              <a:latin typeface="Sorts Mill Goudy"/>
              <a:ea typeface="Sorts Mill Goudy"/>
              <a:cs typeface="Sorts Mill Goudy"/>
              <a:sym typeface="Sorts Mill Goudy"/>
            </a:endParaRPr>
          </a:p>
          <a:p>
            <a:pPr marL="0" lvl="0" indent="0" algn="just" rtl="0">
              <a:spcBef>
                <a:spcPts val="1000"/>
              </a:spcBef>
              <a:spcAft>
                <a:spcPts val="0"/>
              </a:spcAft>
              <a:buNone/>
            </a:pPr>
            <a:r>
              <a:rPr lang="en-US" sz="2200" b="1">
                <a:latin typeface="Sorts Mill Goudy"/>
                <a:ea typeface="Sorts Mill Goudy"/>
                <a:cs typeface="Sorts Mill Goudy"/>
                <a:sym typeface="Sorts Mill Goudy"/>
              </a:rPr>
              <a:t>This iterative process continues until all the clusters are merged together. </a:t>
            </a:r>
            <a:endParaRPr sz="2200" b="1">
              <a:latin typeface="Sorts Mill Goudy"/>
              <a:ea typeface="Sorts Mill Goudy"/>
              <a:cs typeface="Sorts Mill Goudy"/>
              <a:sym typeface="Sorts Mill Goudy"/>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9"/>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fontScale="90000"/>
          </a:bodyPr>
          <a:lstStyle/>
          <a:p>
            <a:pPr marL="0" lvl="0" indent="0" algn="l" rtl="0">
              <a:spcBef>
                <a:spcPts val="0"/>
              </a:spcBef>
              <a:spcAft>
                <a:spcPts val="0"/>
              </a:spcAft>
              <a:buNone/>
            </a:pPr>
            <a:endParaRPr b="1">
              <a:solidFill>
                <a:srgbClr val="70403D"/>
              </a:solidFill>
            </a:endParaRPr>
          </a:p>
          <a:p>
            <a:pPr marL="0" lvl="0" indent="0" algn="l" rtl="0">
              <a:spcBef>
                <a:spcPts val="0"/>
              </a:spcBef>
              <a:spcAft>
                <a:spcPts val="0"/>
              </a:spcAft>
              <a:buNone/>
            </a:pPr>
            <a:endParaRPr b="1">
              <a:solidFill>
                <a:srgbClr val="70403D"/>
              </a:solidFill>
            </a:endParaRPr>
          </a:p>
          <a:p>
            <a:pPr marL="0" lvl="0" indent="0" algn="l" rtl="0">
              <a:spcBef>
                <a:spcPts val="0"/>
              </a:spcBef>
              <a:spcAft>
                <a:spcPts val="0"/>
              </a:spcAft>
              <a:buNone/>
            </a:pPr>
            <a:endParaRPr b="1">
              <a:solidFill>
                <a:srgbClr val="70403D"/>
              </a:solidFill>
            </a:endParaRPr>
          </a:p>
          <a:p>
            <a:pPr marL="0" lvl="0" indent="0" algn="l" rtl="0">
              <a:spcBef>
                <a:spcPts val="0"/>
              </a:spcBef>
              <a:spcAft>
                <a:spcPts val="0"/>
              </a:spcAft>
              <a:buNone/>
            </a:pPr>
            <a:endParaRPr b="1">
              <a:solidFill>
                <a:srgbClr val="70403D"/>
              </a:solidFill>
            </a:endParaRPr>
          </a:p>
          <a:p>
            <a:pPr marL="0" lvl="0" indent="0" algn="l" rtl="0">
              <a:spcBef>
                <a:spcPts val="0"/>
              </a:spcBef>
              <a:spcAft>
                <a:spcPts val="0"/>
              </a:spcAft>
              <a:buNone/>
            </a:pPr>
            <a:r>
              <a:rPr lang="en-US" b="1">
                <a:solidFill>
                  <a:srgbClr val="70403D"/>
                </a:solidFill>
              </a:rPr>
              <a:t>Working of </a:t>
            </a:r>
            <a:r>
              <a:rPr lang="en-US" sz="3100" b="1">
                <a:solidFill>
                  <a:srgbClr val="70403D"/>
                </a:solidFill>
              </a:rPr>
              <a:t>Hierarchical Clustering</a:t>
            </a:r>
            <a:endParaRPr/>
          </a:p>
        </p:txBody>
      </p:sp>
      <p:sp>
        <p:nvSpPr>
          <p:cNvPr id="278" name="Google Shape;278;p39"/>
          <p:cNvSpPr txBox="1">
            <a:spLocks noGrp="1"/>
          </p:cNvSpPr>
          <p:nvPr>
            <p:ph type="body" idx="1"/>
          </p:nvPr>
        </p:nvSpPr>
        <p:spPr>
          <a:xfrm>
            <a:off x="989400" y="1674400"/>
            <a:ext cx="10213200" cy="4040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b="1">
                <a:latin typeface="Sorts Mill Goudy"/>
                <a:ea typeface="Sorts Mill Goudy"/>
                <a:cs typeface="Sorts Mill Goudy"/>
                <a:sym typeface="Sorts Mill Goudy"/>
              </a:rPr>
              <a:t>hclust() and agnes() are two functions used for agglomerative hierarchical clustering (HC).</a:t>
            </a:r>
            <a:endParaRPr b="1">
              <a:latin typeface="Sorts Mill Goudy"/>
              <a:ea typeface="Sorts Mill Goudy"/>
              <a:cs typeface="Sorts Mill Goudy"/>
              <a:sym typeface="Sorts Mill Goudy"/>
            </a:endParaRPr>
          </a:p>
          <a:p>
            <a:pPr marL="0" lvl="0" indent="0" algn="l" rtl="0">
              <a:spcBef>
                <a:spcPts val="1000"/>
              </a:spcBef>
              <a:spcAft>
                <a:spcPts val="0"/>
              </a:spcAft>
              <a:buNone/>
            </a:pPr>
            <a:r>
              <a:rPr lang="en-US" b="1">
                <a:latin typeface="Sorts Mill Goudy"/>
                <a:ea typeface="Sorts Mill Goudy"/>
                <a:cs typeface="Sorts Mill Goudy"/>
                <a:sym typeface="Sorts Mill Goudy"/>
              </a:rPr>
              <a:t>hclust() is the built-in R function for computing hierarchical clustering.</a:t>
            </a:r>
            <a:endParaRPr b="1">
              <a:latin typeface="Sorts Mill Goudy"/>
              <a:ea typeface="Sorts Mill Goudy"/>
              <a:cs typeface="Sorts Mill Goudy"/>
              <a:sym typeface="Sorts Mill Goudy"/>
            </a:endParaRPr>
          </a:p>
          <a:p>
            <a:pPr marL="0" lvl="0" indent="0" algn="l" rtl="0">
              <a:spcBef>
                <a:spcPts val="1000"/>
              </a:spcBef>
              <a:spcAft>
                <a:spcPts val="0"/>
              </a:spcAft>
              <a:buClr>
                <a:schemeClr val="dk1"/>
              </a:buClr>
              <a:buSzPts val="1100"/>
              <a:buFont typeface="Arial"/>
              <a:buNone/>
            </a:pPr>
            <a:r>
              <a:rPr lang="en-US" b="1">
                <a:latin typeface="Sorts Mill Goudy"/>
                <a:ea typeface="Sorts Mill Goudy"/>
                <a:cs typeface="Sorts Mill Goudy"/>
                <a:sym typeface="Sorts Mill Goudy"/>
              </a:rPr>
              <a:t>&gt; hclust(d, method = "complete")</a:t>
            </a:r>
            <a:endParaRPr b="1">
              <a:latin typeface="Sorts Mill Goudy"/>
              <a:ea typeface="Sorts Mill Goudy"/>
              <a:cs typeface="Sorts Mill Goudy"/>
              <a:sym typeface="Sorts Mill Goudy"/>
            </a:endParaRPr>
          </a:p>
          <a:p>
            <a:pPr marL="0" lvl="0" indent="0" algn="l" rtl="0">
              <a:spcBef>
                <a:spcPts val="1000"/>
              </a:spcBef>
              <a:spcAft>
                <a:spcPts val="0"/>
              </a:spcAft>
              <a:buNone/>
            </a:pPr>
            <a:r>
              <a:rPr lang="en-US" b="1">
                <a:latin typeface="Sorts Mill Goudy"/>
                <a:ea typeface="Sorts Mill Goudy"/>
                <a:cs typeface="Sorts Mill Goudy"/>
                <a:sym typeface="Sorts Mill Goudy"/>
              </a:rPr>
              <a:t>Desired value : </a:t>
            </a:r>
            <a:r>
              <a:rPr lang="en-US" sz="1800" b="1">
                <a:latin typeface="Sorts Mill Goudy"/>
                <a:ea typeface="Sorts Mill Goudy"/>
                <a:cs typeface="Sorts Mill Goudy"/>
                <a:sym typeface="Sorts Mill Goudy"/>
              </a:rPr>
              <a:t>Choose k=2.</a:t>
            </a:r>
            <a:endParaRPr sz="1800" b="1">
              <a:latin typeface="Sorts Mill Goudy"/>
              <a:ea typeface="Sorts Mill Goudy"/>
              <a:cs typeface="Sorts Mill Goudy"/>
              <a:sym typeface="Sorts Mill Goudy"/>
            </a:endParaRPr>
          </a:p>
          <a:p>
            <a:pPr marL="0" lvl="0" indent="0" algn="l" rtl="0">
              <a:spcBef>
                <a:spcPts val="1000"/>
              </a:spcBef>
              <a:spcAft>
                <a:spcPts val="0"/>
              </a:spcAft>
              <a:buClr>
                <a:schemeClr val="dk1"/>
              </a:buClr>
              <a:buSzPts val="1100"/>
              <a:buFont typeface="Arial"/>
              <a:buNone/>
            </a:pPr>
            <a:r>
              <a:rPr lang="en-US" b="1">
                <a:latin typeface="Sorts Mill Goudy"/>
                <a:ea typeface="Sorts Mill Goudy"/>
                <a:cs typeface="Sorts Mill Goudy"/>
                <a:sym typeface="Sorts Mill Goudy"/>
              </a:rPr>
              <a:t>We are cutting the dendrogram in order to create the desired number of clusters is </a:t>
            </a:r>
            <a:r>
              <a:rPr lang="en-US" b="1">
                <a:latin typeface="Arial"/>
                <a:ea typeface="Arial"/>
                <a:cs typeface="Arial"/>
                <a:sym typeface="Arial"/>
              </a:rPr>
              <a:t>2</a:t>
            </a:r>
            <a:r>
              <a:rPr lang="en-US" b="1">
                <a:latin typeface="Sorts Mill Goudy"/>
                <a:ea typeface="Sorts Mill Goudy"/>
                <a:cs typeface="Sorts Mill Goudy"/>
                <a:sym typeface="Sorts Mill Goudy"/>
              </a:rPr>
              <a:t> which means ARMED or UNARMED.</a:t>
            </a:r>
            <a:endParaRPr b="1">
              <a:latin typeface="Sorts Mill Goudy"/>
              <a:ea typeface="Sorts Mill Goudy"/>
              <a:cs typeface="Sorts Mill Goudy"/>
              <a:sym typeface="Sorts Mill Goudy"/>
            </a:endParaRPr>
          </a:p>
          <a:p>
            <a:pPr marL="0" lvl="0" indent="0" algn="l" rtl="0">
              <a:spcBef>
                <a:spcPts val="1000"/>
              </a:spcBef>
              <a:spcAft>
                <a:spcPts val="0"/>
              </a:spcAft>
              <a:buNone/>
            </a:pPr>
            <a:endParaRPr b="1">
              <a:latin typeface="Sorts Mill Goudy"/>
              <a:ea typeface="Sorts Mill Goudy"/>
              <a:cs typeface="Sorts Mill Goudy"/>
              <a:sym typeface="Sorts Mill Goudy"/>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0"/>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Plot of Hierarchical Clustering - Dendrogram</a:t>
            </a:r>
            <a:endParaRPr b="1">
              <a:solidFill>
                <a:srgbClr val="70403D"/>
              </a:solidFill>
            </a:endParaRPr>
          </a:p>
        </p:txBody>
      </p:sp>
      <p:sp>
        <p:nvSpPr>
          <p:cNvPr id="284" name="Google Shape;284;p40"/>
          <p:cNvSpPr txBox="1">
            <a:spLocks noGrp="1"/>
          </p:cNvSpPr>
          <p:nvPr>
            <p:ph type="body" idx="1"/>
          </p:nvPr>
        </p:nvSpPr>
        <p:spPr>
          <a:xfrm>
            <a:off x="989400" y="1741150"/>
            <a:ext cx="10213200" cy="4816800"/>
          </a:xfrm>
          <a:prstGeom prst="rect">
            <a:avLst/>
          </a:prstGeom>
        </p:spPr>
        <p:txBody>
          <a:bodyPr spcFirstLastPara="1" wrap="square" lIns="91425" tIns="45700" rIns="91425" bIns="45700" anchor="t" anchorCtr="0">
            <a:normAutofit fontScale="25000" lnSpcReduction="20000"/>
          </a:bodyPr>
          <a:lstStyle/>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429" b="1">
              <a:latin typeface="Sorts Mill Goudy"/>
              <a:ea typeface="Sorts Mill Goudy"/>
              <a:cs typeface="Sorts Mill Goudy"/>
              <a:sym typeface="Sorts Mill Goudy"/>
            </a:endParaRPr>
          </a:p>
          <a:p>
            <a:pPr marL="0" lvl="0" indent="0" algn="l" rtl="0">
              <a:spcBef>
                <a:spcPts val="1000"/>
              </a:spcBef>
              <a:spcAft>
                <a:spcPts val="0"/>
              </a:spcAft>
              <a:buNone/>
            </a:pPr>
            <a:endParaRPr sz="1029" b="1">
              <a:latin typeface="Sorts Mill Goudy"/>
              <a:ea typeface="Sorts Mill Goudy"/>
              <a:cs typeface="Sorts Mill Goudy"/>
              <a:sym typeface="Sorts Mill Goudy"/>
            </a:endParaRPr>
          </a:p>
          <a:p>
            <a:pPr marL="0" lvl="0" indent="0" algn="l" rtl="0">
              <a:spcBef>
                <a:spcPts val="1000"/>
              </a:spcBef>
              <a:spcAft>
                <a:spcPts val="0"/>
              </a:spcAft>
              <a:buNone/>
            </a:pPr>
            <a:r>
              <a:rPr lang="en-US" sz="9029" b="1">
                <a:solidFill>
                  <a:srgbClr val="70403D"/>
                </a:solidFill>
                <a:latin typeface="Sorts Mill Goudy"/>
                <a:ea typeface="Sorts Mill Goudy"/>
                <a:cs typeface="Sorts Mill Goudy"/>
                <a:sym typeface="Sorts Mill Goudy"/>
              </a:rPr>
              <a:t>Results :</a:t>
            </a:r>
            <a:r>
              <a:rPr lang="en-US" sz="9029" b="1">
                <a:latin typeface="Sorts Mill Goudy"/>
                <a:ea typeface="Sorts Mill Goudy"/>
                <a:cs typeface="Sorts Mill Goudy"/>
                <a:sym typeface="Sorts Mill Goudy"/>
              </a:rPr>
              <a:t> </a:t>
            </a:r>
            <a:r>
              <a:rPr lang="en-US" sz="8229" b="1">
                <a:latin typeface="Sorts Mill Goudy"/>
                <a:ea typeface="Sorts Mill Goudy"/>
                <a:cs typeface="Sorts Mill Goudy"/>
                <a:sym typeface="Sorts Mill Goudy"/>
              </a:rPr>
              <a:t>Hierarchical Clustering gives better results compared to K-means.</a:t>
            </a:r>
            <a:r>
              <a:rPr lang="en-US" sz="9029" b="1">
                <a:latin typeface="Sorts Mill Goudy"/>
                <a:ea typeface="Sorts Mill Goudy"/>
                <a:cs typeface="Sorts Mill Goudy"/>
                <a:sym typeface="Sorts Mill Goudy"/>
              </a:rPr>
              <a:t> </a:t>
            </a:r>
            <a:endParaRPr sz="9029" b="1">
              <a:latin typeface="Sorts Mill Goudy"/>
              <a:ea typeface="Sorts Mill Goudy"/>
              <a:cs typeface="Sorts Mill Goudy"/>
              <a:sym typeface="Sorts Mill Goudy"/>
            </a:endParaRPr>
          </a:p>
          <a:p>
            <a:pPr marL="0" lvl="0" indent="0" algn="l" rtl="0">
              <a:spcBef>
                <a:spcPts val="1000"/>
              </a:spcBef>
              <a:spcAft>
                <a:spcPts val="0"/>
              </a:spcAft>
              <a:buNone/>
            </a:pPr>
            <a:r>
              <a:rPr lang="en-US" sz="13688" b="1">
                <a:latin typeface="Sorts Mill Goudy"/>
                <a:ea typeface="Sorts Mill Goudy"/>
                <a:cs typeface="Sorts Mill Goudy"/>
                <a:sym typeface="Sorts Mill Goudy"/>
              </a:rPr>
              <a:t> </a:t>
            </a:r>
            <a:endParaRPr sz="12888">
              <a:latin typeface="Sorts Mill Goudy"/>
              <a:ea typeface="Sorts Mill Goudy"/>
              <a:cs typeface="Sorts Mill Goudy"/>
              <a:sym typeface="Sorts Mill Goudy"/>
            </a:endParaRPr>
          </a:p>
          <a:p>
            <a:pPr marL="0" lvl="0" indent="0" algn="l" rtl="0">
              <a:spcBef>
                <a:spcPts val="1000"/>
              </a:spcBef>
              <a:spcAft>
                <a:spcPts val="0"/>
              </a:spcAft>
              <a:buNone/>
            </a:pPr>
            <a:r>
              <a:rPr lang="en-US" sz="3165">
                <a:latin typeface="Sorts Mill Goudy"/>
                <a:ea typeface="Sorts Mill Goudy"/>
                <a:cs typeface="Sorts Mill Goudy"/>
                <a:sym typeface="Sorts Mill Goudy"/>
              </a:rPr>
              <a:t> </a:t>
            </a:r>
            <a:r>
              <a:rPr lang="en-US" sz="335">
                <a:latin typeface="Sorts Mill Goudy"/>
                <a:ea typeface="Sorts Mill Goudy"/>
                <a:cs typeface="Sorts Mill Goudy"/>
                <a:sym typeface="Sorts Mill Goudy"/>
              </a:rPr>
              <a:t> cluster   n</a:t>
            </a:r>
            <a:endParaRPr sz="335">
              <a:latin typeface="Sorts Mill Goudy"/>
              <a:ea typeface="Sorts Mill Goudy"/>
              <a:cs typeface="Sorts Mill Goudy"/>
              <a:sym typeface="Sorts Mill Goudy"/>
            </a:endParaRPr>
          </a:p>
          <a:p>
            <a:pPr marL="0" lvl="0" indent="0" algn="l" rtl="0">
              <a:spcBef>
                <a:spcPts val="1000"/>
              </a:spcBef>
              <a:spcAft>
                <a:spcPts val="0"/>
              </a:spcAft>
              <a:buNone/>
            </a:pPr>
            <a:r>
              <a:rPr lang="en-US" sz="335">
                <a:latin typeface="Sorts Mill Goudy"/>
                <a:ea typeface="Sorts Mill Goudy"/>
                <a:cs typeface="Sorts Mill Goudy"/>
                <a:sym typeface="Sorts Mill Goudy"/>
              </a:rPr>
              <a:t>1       1 317</a:t>
            </a:r>
            <a:endParaRPr sz="335">
              <a:latin typeface="Sorts Mill Goudy"/>
              <a:ea typeface="Sorts Mill Goudy"/>
              <a:cs typeface="Sorts Mill Goudy"/>
              <a:sym typeface="Sorts Mill Goudy"/>
            </a:endParaRPr>
          </a:p>
          <a:p>
            <a:pPr marL="0" lvl="0" indent="0" algn="l" rtl="0">
              <a:spcBef>
                <a:spcPts val="1000"/>
              </a:spcBef>
              <a:spcAft>
                <a:spcPts val="0"/>
              </a:spcAft>
              <a:buNone/>
            </a:pPr>
            <a:r>
              <a:rPr lang="en-US" sz="335">
                <a:latin typeface="Sorts Mill Goudy"/>
                <a:ea typeface="Sorts Mill Goudy"/>
                <a:cs typeface="Sorts Mill Goudy"/>
                <a:sym typeface="Sorts Mill Goudy"/>
              </a:rPr>
              <a:t>2       2 123</a:t>
            </a:r>
            <a:endParaRPr sz="335">
              <a:latin typeface="Sorts Mill Goudy"/>
              <a:ea typeface="Sorts Mill Goudy"/>
              <a:cs typeface="Sorts Mill Goudy"/>
              <a:sym typeface="Sorts Mill Goudy"/>
            </a:endParaRPr>
          </a:p>
          <a:p>
            <a:pPr marL="0" lvl="0" indent="0" algn="l" rtl="0">
              <a:spcBef>
                <a:spcPts val="1000"/>
              </a:spcBef>
              <a:spcAft>
                <a:spcPts val="0"/>
              </a:spcAft>
              <a:buNone/>
            </a:pPr>
            <a:r>
              <a:rPr lang="en-US" sz="335">
                <a:latin typeface="Sorts Mill Goudy"/>
                <a:ea typeface="Sorts Mill Goudy"/>
                <a:cs typeface="Sorts Mill Goudy"/>
                <a:sym typeface="Sorts Mill Goudy"/>
              </a:rPr>
              <a:t>&gt; </a:t>
            </a:r>
            <a:endParaRPr sz="335">
              <a:latin typeface="Sorts Mill Goudy"/>
              <a:ea typeface="Sorts Mill Goudy"/>
              <a:cs typeface="Sorts Mill Goudy"/>
              <a:sym typeface="Sorts Mill Goudy"/>
            </a:endParaRPr>
          </a:p>
          <a:p>
            <a:pPr marL="0" lvl="0" indent="0" algn="l" rtl="0">
              <a:spcBef>
                <a:spcPts val="1000"/>
              </a:spcBef>
              <a:spcAft>
                <a:spcPts val="0"/>
              </a:spcAft>
              <a:buClr>
                <a:schemeClr val="dk1"/>
              </a:buClr>
              <a:buSzPct val="328221"/>
              <a:buFont typeface="Arial"/>
              <a:buNone/>
            </a:pPr>
            <a:endParaRPr sz="335">
              <a:latin typeface="Sorts Mill Goudy"/>
              <a:ea typeface="Sorts Mill Goudy"/>
              <a:cs typeface="Sorts Mill Goudy"/>
              <a:sym typeface="Sorts Mill Goudy"/>
            </a:endParaRPr>
          </a:p>
          <a:p>
            <a:pPr marL="0" lvl="0" indent="0" algn="l" rtl="0">
              <a:spcBef>
                <a:spcPts val="1000"/>
              </a:spcBef>
              <a:spcAft>
                <a:spcPts val="0"/>
              </a:spcAft>
              <a:buNone/>
            </a:pPr>
            <a:r>
              <a:rPr lang="en-US"/>
              <a:t> </a:t>
            </a:r>
            <a:endParaRPr sz="1454"/>
          </a:p>
        </p:txBody>
      </p:sp>
      <p:pic>
        <p:nvPicPr>
          <p:cNvPr id="285" name="Google Shape;285;p40"/>
          <p:cNvPicPr preferRelativeResize="0"/>
          <p:nvPr/>
        </p:nvPicPr>
        <p:blipFill>
          <a:blip r:embed="rId3">
            <a:alphaModFix/>
          </a:blip>
          <a:stretch>
            <a:fillRect/>
          </a:stretch>
        </p:blipFill>
        <p:spPr>
          <a:xfrm>
            <a:off x="3228700" y="1741150"/>
            <a:ext cx="4993025" cy="37120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1"/>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ctr" rtl="0">
              <a:spcBef>
                <a:spcPts val="0"/>
              </a:spcBef>
              <a:spcAft>
                <a:spcPts val="0"/>
              </a:spcAft>
              <a:buNone/>
            </a:pPr>
            <a:r>
              <a:rPr lang="en-US" sz="2900" b="1">
                <a:solidFill>
                  <a:srgbClr val="70403D"/>
                </a:solidFill>
              </a:rPr>
              <a:t>Comparison of K-means vs Hierarchical Clustering </a:t>
            </a:r>
            <a:endParaRPr sz="2900" b="1">
              <a:solidFill>
                <a:srgbClr val="70403D"/>
              </a:solidFill>
            </a:endParaRPr>
          </a:p>
        </p:txBody>
      </p:sp>
      <p:sp>
        <p:nvSpPr>
          <p:cNvPr id="291" name="Google Shape;291;p41"/>
          <p:cNvSpPr txBox="1">
            <a:spLocks noGrp="1"/>
          </p:cNvSpPr>
          <p:nvPr>
            <p:ph type="body" idx="1"/>
          </p:nvPr>
        </p:nvSpPr>
        <p:spPr>
          <a:xfrm>
            <a:off x="989400" y="1685925"/>
            <a:ext cx="10213200" cy="4040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292" name="Google Shape;292;p41"/>
          <p:cNvPicPr preferRelativeResize="0"/>
          <p:nvPr/>
        </p:nvPicPr>
        <p:blipFill>
          <a:blip r:embed="rId3">
            <a:alphaModFix/>
          </a:blip>
          <a:stretch>
            <a:fillRect/>
          </a:stretch>
        </p:blipFill>
        <p:spPr>
          <a:xfrm>
            <a:off x="989400" y="1685925"/>
            <a:ext cx="4979900" cy="4568349"/>
          </a:xfrm>
          <a:prstGeom prst="rect">
            <a:avLst/>
          </a:prstGeom>
          <a:noFill/>
          <a:ln>
            <a:noFill/>
          </a:ln>
        </p:spPr>
      </p:pic>
      <p:pic>
        <p:nvPicPr>
          <p:cNvPr id="293" name="Google Shape;293;p41"/>
          <p:cNvPicPr preferRelativeResize="0"/>
          <p:nvPr/>
        </p:nvPicPr>
        <p:blipFill>
          <a:blip r:embed="rId4">
            <a:alphaModFix/>
          </a:blip>
          <a:stretch>
            <a:fillRect/>
          </a:stretch>
        </p:blipFill>
        <p:spPr>
          <a:xfrm>
            <a:off x="6222700" y="1685925"/>
            <a:ext cx="4979900" cy="45683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5"/>
          <p:cNvSpPr txBox="1">
            <a:spLocks noGrp="1"/>
          </p:cNvSpPr>
          <p:nvPr>
            <p:ph type="title"/>
          </p:nvPr>
        </p:nvSpPr>
        <p:spPr>
          <a:xfrm>
            <a:off x="989400" y="395296"/>
            <a:ext cx="10213200" cy="741900"/>
          </a:xfrm>
          <a:prstGeom prst="rect">
            <a:avLst/>
          </a:prstGeom>
          <a:noFill/>
          <a:ln>
            <a:noFill/>
          </a:ln>
        </p:spPr>
        <p:txBody>
          <a:bodyPr spcFirstLastPara="1" wrap="square" lIns="91425" tIns="45700" rIns="91425" bIns="45700" anchor="b" anchorCtr="0">
            <a:normAutofit/>
          </a:bodyPr>
          <a:lstStyle/>
          <a:p>
            <a:pPr marL="0" lvl="0" indent="0" algn="l" rtl="0">
              <a:lnSpc>
                <a:spcPct val="100000"/>
              </a:lnSpc>
              <a:spcBef>
                <a:spcPts val="0"/>
              </a:spcBef>
              <a:spcAft>
                <a:spcPts val="0"/>
              </a:spcAft>
              <a:buClr>
                <a:schemeClr val="dk1"/>
              </a:buClr>
              <a:buSzPts val="3200"/>
              <a:buFont typeface="Sorts Mill Goudy"/>
              <a:buNone/>
            </a:pPr>
            <a:r>
              <a:rPr lang="en-US" b="1">
                <a:solidFill>
                  <a:srgbClr val="70403D"/>
                </a:solidFill>
              </a:rPr>
              <a:t>Dataset </a:t>
            </a:r>
            <a:endParaRPr b="1">
              <a:solidFill>
                <a:srgbClr val="70403D"/>
              </a:solidFill>
            </a:endParaRPr>
          </a:p>
        </p:txBody>
      </p:sp>
      <p:sp>
        <p:nvSpPr>
          <p:cNvPr id="120" name="Google Shape;120;p15"/>
          <p:cNvSpPr txBox="1">
            <a:spLocks noGrp="1"/>
          </p:cNvSpPr>
          <p:nvPr>
            <p:ph type="body" idx="1"/>
          </p:nvPr>
        </p:nvSpPr>
        <p:spPr>
          <a:xfrm>
            <a:off x="835425" y="1137200"/>
            <a:ext cx="10213200" cy="5590500"/>
          </a:xfrm>
          <a:prstGeom prst="rect">
            <a:avLst/>
          </a:prstGeom>
          <a:noFill/>
          <a:ln>
            <a:noFill/>
          </a:ln>
        </p:spPr>
        <p:txBody>
          <a:bodyPr spcFirstLastPara="1" wrap="square" lIns="91425" tIns="45700" rIns="91425" bIns="45700" anchor="t" anchorCtr="0">
            <a:normAutofit/>
          </a:bodyPr>
          <a:lstStyle/>
          <a:p>
            <a:pPr marL="360000" lvl="0" indent="-372700" algn="l" rtl="0">
              <a:lnSpc>
                <a:spcPct val="150000"/>
              </a:lnSpc>
              <a:spcBef>
                <a:spcPts val="0"/>
              </a:spcBef>
              <a:spcAft>
                <a:spcPts val="0"/>
              </a:spcAft>
              <a:buSzPts val="2200"/>
              <a:buChar char="·"/>
            </a:pPr>
            <a:r>
              <a:rPr lang="en-US" sz="1700" b="1">
                <a:solidFill>
                  <a:srgbClr val="1D1D1D"/>
                </a:solidFill>
                <a:latin typeface="Sorts Mill Goudy"/>
                <a:ea typeface="Sorts Mill Goudy"/>
                <a:cs typeface="Sorts Mill Goudy"/>
                <a:sym typeface="Sorts Mill Goudy"/>
              </a:rPr>
              <a:t>Dataset contains nearly 467 rows and 34 columns and it is  gathered from Kaggle.</a:t>
            </a:r>
            <a:endParaRPr sz="1700" b="1">
              <a:solidFill>
                <a:srgbClr val="1D1D1D"/>
              </a:solidFill>
              <a:latin typeface="Sorts Mill Goudy"/>
              <a:ea typeface="Sorts Mill Goudy"/>
              <a:cs typeface="Sorts Mill Goudy"/>
              <a:sym typeface="Sorts Mill Goudy"/>
            </a:endParaRPr>
          </a:p>
          <a:p>
            <a:pPr marL="360000" lvl="0" indent="-360000" algn="l" rtl="0">
              <a:lnSpc>
                <a:spcPct val="150000"/>
              </a:lnSpc>
              <a:spcBef>
                <a:spcPts val="0"/>
              </a:spcBef>
              <a:spcAft>
                <a:spcPts val="0"/>
              </a:spcAft>
              <a:buSzPts val="2000"/>
              <a:buChar char="·"/>
            </a:pPr>
            <a:r>
              <a:rPr lang="en-US" sz="1700" b="1">
                <a:solidFill>
                  <a:srgbClr val="1D1D1D"/>
                </a:solidFill>
                <a:latin typeface="Sorts Mill Goudy"/>
                <a:ea typeface="Sorts Mill Goudy"/>
                <a:cs typeface="Sorts Mill Goudy"/>
                <a:sym typeface="Sorts Mill Goudy"/>
              </a:rPr>
              <a:t>Data has information about various causes of death of people killed in police custody. </a:t>
            </a:r>
            <a:endParaRPr sz="1700" b="1">
              <a:solidFill>
                <a:srgbClr val="1D1D1D"/>
              </a:solidFill>
              <a:latin typeface="Sorts Mill Goudy"/>
              <a:ea typeface="Sorts Mill Goudy"/>
              <a:cs typeface="Sorts Mill Goudy"/>
              <a:sym typeface="Sorts Mill Goudy"/>
            </a:endParaRPr>
          </a:p>
          <a:p>
            <a:pPr marL="0" lvl="0" indent="0" algn="l" rtl="0">
              <a:lnSpc>
                <a:spcPct val="150000"/>
              </a:lnSpc>
              <a:spcBef>
                <a:spcPts val="0"/>
              </a:spcBef>
              <a:spcAft>
                <a:spcPts val="0"/>
              </a:spcAft>
              <a:buNone/>
            </a:pPr>
            <a:r>
              <a:rPr lang="en-US" sz="2600" b="1">
                <a:solidFill>
                  <a:srgbClr val="980000"/>
                </a:solidFill>
                <a:latin typeface="Sorts Mill Goudy"/>
                <a:ea typeface="Sorts Mill Goudy"/>
                <a:cs typeface="Sorts Mill Goudy"/>
                <a:sym typeface="Sorts Mill Goudy"/>
              </a:rPr>
              <a:t>  </a:t>
            </a:r>
            <a:r>
              <a:rPr lang="en-US" sz="2900" b="1">
                <a:solidFill>
                  <a:srgbClr val="70403D"/>
                </a:solidFill>
                <a:latin typeface="Sorts Mill Goudy"/>
                <a:ea typeface="Sorts Mill Goudy"/>
                <a:cs typeface="Sorts Mill Goudy"/>
                <a:sym typeface="Sorts Mill Goudy"/>
              </a:rPr>
              <a:t>Attributes</a:t>
            </a:r>
            <a:endParaRPr sz="2900" b="1">
              <a:solidFill>
                <a:srgbClr val="70403D"/>
              </a:solidFill>
              <a:latin typeface="Sorts Mill Goudy"/>
              <a:ea typeface="Sorts Mill Goudy"/>
              <a:cs typeface="Sorts Mill Goudy"/>
              <a:sym typeface="Sorts Mill Goudy"/>
            </a:endParaRPr>
          </a:p>
          <a:p>
            <a:pPr marL="0" lvl="0" indent="0" algn="l" rtl="0">
              <a:lnSpc>
                <a:spcPct val="150000"/>
              </a:lnSpc>
              <a:spcBef>
                <a:spcPts val="0"/>
              </a:spcBef>
              <a:spcAft>
                <a:spcPts val="0"/>
              </a:spcAft>
              <a:buNone/>
            </a:pPr>
            <a:endParaRPr sz="2600" b="1">
              <a:solidFill>
                <a:srgbClr val="980000"/>
              </a:solidFill>
              <a:latin typeface="Sorts Mill Goudy"/>
              <a:ea typeface="Sorts Mill Goudy"/>
              <a:cs typeface="Sorts Mill Goudy"/>
              <a:sym typeface="Sorts Mill Goudy"/>
            </a:endParaRPr>
          </a:p>
          <a:p>
            <a:pPr marL="0" lvl="0" indent="0" algn="l" rtl="0">
              <a:lnSpc>
                <a:spcPct val="115000"/>
              </a:lnSpc>
              <a:spcBef>
                <a:spcPts val="0"/>
              </a:spcBef>
              <a:spcAft>
                <a:spcPts val="0"/>
              </a:spcAft>
              <a:buNone/>
            </a:pPr>
            <a:endParaRPr sz="2600" b="1">
              <a:solidFill>
                <a:srgbClr val="000000"/>
              </a:solidFill>
              <a:highlight>
                <a:srgbClr val="D9D9D9"/>
              </a:highlight>
              <a:latin typeface="Sorts Mill Goudy"/>
              <a:ea typeface="Sorts Mill Goudy"/>
              <a:cs typeface="Sorts Mill Goudy"/>
              <a:sym typeface="Sorts Mill Goudy"/>
            </a:endParaRPr>
          </a:p>
        </p:txBody>
      </p:sp>
      <p:pic>
        <p:nvPicPr>
          <p:cNvPr id="121" name="Google Shape;121;p15"/>
          <p:cNvPicPr preferRelativeResize="0"/>
          <p:nvPr/>
        </p:nvPicPr>
        <p:blipFill>
          <a:blip r:embed="rId3">
            <a:alphaModFix/>
          </a:blip>
          <a:stretch>
            <a:fillRect/>
          </a:stretch>
        </p:blipFill>
        <p:spPr>
          <a:xfrm>
            <a:off x="2387050" y="2558425"/>
            <a:ext cx="1980375" cy="4169275"/>
          </a:xfrm>
          <a:prstGeom prst="rect">
            <a:avLst/>
          </a:prstGeom>
          <a:noFill/>
          <a:ln>
            <a:noFill/>
          </a:ln>
        </p:spPr>
      </p:pic>
      <p:pic>
        <p:nvPicPr>
          <p:cNvPr id="122" name="Google Shape;122;p15"/>
          <p:cNvPicPr preferRelativeResize="0"/>
          <p:nvPr/>
        </p:nvPicPr>
        <p:blipFill>
          <a:blip r:embed="rId4">
            <a:alphaModFix/>
          </a:blip>
          <a:stretch>
            <a:fillRect/>
          </a:stretch>
        </p:blipFill>
        <p:spPr>
          <a:xfrm>
            <a:off x="4982650" y="2558425"/>
            <a:ext cx="2226700" cy="4169275"/>
          </a:xfrm>
          <a:prstGeom prst="rect">
            <a:avLst/>
          </a:prstGeom>
          <a:noFill/>
          <a:ln>
            <a:noFill/>
          </a:ln>
        </p:spPr>
      </p:pic>
      <p:pic>
        <p:nvPicPr>
          <p:cNvPr id="123" name="Google Shape;123;p15"/>
          <p:cNvPicPr preferRelativeResize="0"/>
          <p:nvPr/>
        </p:nvPicPr>
        <p:blipFill>
          <a:blip r:embed="rId5">
            <a:alphaModFix/>
          </a:blip>
          <a:stretch>
            <a:fillRect/>
          </a:stretch>
        </p:blipFill>
        <p:spPr>
          <a:xfrm>
            <a:off x="7932575" y="2558425"/>
            <a:ext cx="1871450" cy="38376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2"/>
          <p:cNvSpPr txBox="1">
            <a:spLocks noGrp="1"/>
          </p:cNvSpPr>
          <p:nvPr>
            <p:ph type="title"/>
          </p:nvPr>
        </p:nvSpPr>
        <p:spPr>
          <a:xfrm>
            <a:off x="989400" y="395295"/>
            <a:ext cx="10213200" cy="6141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2900" b="1">
                <a:solidFill>
                  <a:srgbClr val="70403D"/>
                </a:solidFill>
              </a:rPr>
              <a:t>Clustering after Factoring</a:t>
            </a:r>
            <a:endParaRPr sz="2900" b="1">
              <a:solidFill>
                <a:srgbClr val="70403D"/>
              </a:solidFill>
            </a:endParaRPr>
          </a:p>
        </p:txBody>
      </p:sp>
      <p:sp>
        <p:nvSpPr>
          <p:cNvPr id="299" name="Google Shape;299;p42"/>
          <p:cNvSpPr txBox="1">
            <a:spLocks noGrp="1"/>
          </p:cNvSpPr>
          <p:nvPr>
            <p:ph type="body" idx="1"/>
          </p:nvPr>
        </p:nvSpPr>
        <p:spPr>
          <a:xfrm>
            <a:off x="989400" y="1685925"/>
            <a:ext cx="10213200" cy="4040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300" name="Google Shape;300;p42"/>
          <p:cNvPicPr preferRelativeResize="0"/>
          <p:nvPr/>
        </p:nvPicPr>
        <p:blipFill>
          <a:blip r:embed="rId3">
            <a:alphaModFix/>
          </a:blip>
          <a:stretch>
            <a:fillRect/>
          </a:stretch>
        </p:blipFill>
        <p:spPr>
          <a:xfrm>
            <a:off x="1014275" y="1141425"/>
            <a:ext cx="10163449" cy="53006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3"/>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Conclusion</a:t>
            </a:r>
            <a:endParaRPr b="1">
              <a:solidFill>
                <a:srgbClr val="70403D"/>
              </a:solidFill>
            </a:endParaRPr>
          </a:p>
        </p:txBody>
      </p:sp>
      <p:sp>
        <p:nvSpPr>
          <p:cNvPr id="306" name="Google Shape;306;p43"/>
          <p:cNvSpPr txBox="1">
            <a:spLocks noGrp="1"/>
          </p:cNvSpPr>
          <p:nvPr>
            <p:ph type="body" idx="1"/>
          </p:nvPr>
        </p:nvSpPr>
        <p:spPr>
          <a:xfrm>
            <a:off x="989400" y="1674075"/>
            <a:ext cx="10440600" cy="4556100"/>
          </a:xfrm>
          <a:prstGeom prst="rect">
            <a:avLst/>
          </a:prstGeom>
        </p:spPr>
        <p:txBody>
          <a:bodyPr spcFirstLastPara="1" wrap="square" lIns="91425" tIns="45700" rIns="91425" bIns="45700" anchor="t" anchorCtr="0">
            <a:normAutofit/>
          </a:bodyPr>
          <a:lstStyle/>
          <a:p>
            <a:pPr marL="0" lvl="0" indent="0" algn="just" rtl="0">
              <a:spcBef>
                <a:spcPts val="1000"/>
              </a:spcBef>
              <a:spcAft>
                <a:spcPts val="0"/>
              </a:spcAft>
              <a:buNone/>
            </a:pPr>
            <a:r>
              <a:rPr lang="en-US" b="1">
                <a:latin typeface="Sorts Mill Goudy"/>
                <a:ea typeface="Sorts Mill Goudy"/>
                <a:cs typeface="Sorts Mill Goudy"/>
                <a:sym typeface="Sorts Mill Goudy"/>
              </a:rPr>
              <a:t>This project analyses the number of people who are killed in Police Custody in 2015. They are classified on the basis of race ethnicity and state using three classifiers. Random Forest classifier showed the accurate result compared to Decision Tree and ANN. The clusters are formed based on people killed in custody are divided into two clusters such as ‘armed’ and ‘unarmed’. Here K-means is a failure based on the results. Hierarchical clustering gave the best results according to the findings.</a:t>
            </a:r>
            <a:endParaRPr b="1">
              <a:latin typeface="Sorts Mill Goudy"/>
              <a:ea typeface="Sorts Mill Goudy"/>
              <a:cs typeface="Sorts Mill Goudy"/>
              <a:sym typeface="Sorts Mill Goudy"/>
            </a:endParaRPr>
          </a:p>
          <a:p>
            <a:pPr marL="0" lvl="0" indent="0" algn="just" rtl="0">
              <a:spcBef>
                <a:spcPts val="1000"/>
              </a:spcBef>
              <a:spcAft>
                <a:spcPts val="0"/>
              </a:spcAft>
              <a:buNone/>
            </a:pPr>
            <a:r>
              <a:rPr lang="en-US" b="1">
                <a:latin typeface="Sorts Mill Goudy"/>
                <a:ea typeface="Sorts Mill Goudy"/>
                <a:cs typeface="Sorts Mill Goudy"/>
                <a:sym typeface="Sorts Mill Goudy"/>
              </a:rPr>
              <a:t>With detailed analysis we can get to know the most common crime that is committed and police can take the necessary action to minimize the particular crime rate. </a:t>
            </a:r>
            <a:endParaRPr b="1">
              <a:latin typeface="Sorts Mill Goudy"/>
              <a:ea typeface="Sorts Mill Goudy"/>
              <a:cs typeface="Sorts Mill Goudy"/>
              <a:sym typeface="Sorts Mill Goudy"/>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4"/>
          <p:cNvSpPr txBox="1">
            <a:spLocks noGrp="1"/>
          </p:cNvSpPr>
          <p:nvPr>
            <p:ph type="title"/>
          </p:nvPr>
        </p:nvSpPr>
        <p:spPr>
          <a:xfrm>
            <a:off x="119075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endParaRPr/>
          </a:p>
        </p:txBody>
      </p:sp>
      <p:sp>
        <p:nvSpPr>
          <p:cNvPr id="312" name="Google Shape;312;p44"/>
          <p:cNvSpPr txBox="1">
            <a:spLocks noGrp="1"/>
          </p:cNvSpPr>
          <p:nvPr>
            <p:ph type="body" idx="1"/>
          </p:nvPr>
        </p:nvSpPr>
        <p:spPr>
          <a:xfrm>
            <a:off x="989400" y="1685925"/>
            <a:ext cx="10213200" cy="4040100"/>
          </a:xfrm>
          <a:prstGeom prst="rect">
            <a:avLst/>
          </a:prstGeom>
        </p:spPr>
        <p:txBody>
          <a:bodyPr spcFirstLastPara="1" wrap="square" lIns="91425" tIns="45700" rIns="91425" bIns="45700" anchor="t" anchorCtr="0">
            <a:normAutofit/>
          </a:bodyPr>
          <a:lstStyle/>
          <a:p>
            <a:pPr marL="0" lvl="0" indent="0" algn="just" rtl="0">
              <a:spcBef>
                <a:spcPts val="1000"/>
              </a:spcBef>
              <a:spcAft>
                <a:spcPts val="0"/>
              </a:spcAft>
              <a:buNone/>
            </a:pPr>
            <a:r>
              <a:rPr lang="en-US" sz="6700"/>
              <a:t>         </a:t>
            </a:r>
            <a:endParaRPr sz="6700"/>
          </a:p>
          <a:p>
            <a:pPr marL="0" lvl="0" indent="0" algn="just" rtl="0">
              <a:spcBef>
                <a:spcPts val="1000"/>
              </a:spcBef>
              <a:spcAft>
                <a:spcPts val="0"/>
              </a:spcAft>
              <a:buNone/>
            </a:pPr>
            <a:r>
              <a:rPr lang="en-US" sz="6700"/>
              <a:t>       </a:t>
            </a:r>
            <a:endParaRPr sz="6700"/>
          </a:p>
        </p:txBody>
      </p:sp>
      <p:pic>
        <p:nvPicPr>
          <p:cNvPr id="313" name="Google Shape;313;p44"/>
          <p:cNvPicPr preferRelativeResize="0"/>
          <p:nvPr/>
        </p:nvPicPr>
        <p:blipFill>
          <a:blip r:embed="rId3">
            <a:alphaModFix/>
          </a:blip>
          <a:stretch>
            <a:fillRect/>
          </a:stretch>
        </p:blipFill>
        <p:spPr>
          <a:xfrm>
            <a:off x="0" y="-402725"/>
            <a:ext cx="12192000" cy="7260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6"/>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2900" b="1">
                <a:solidFill>
                  <a:srgbClr val="70403D"/>
                </a:solidFill>
              </a:rPr>
              <a:t>Classification of data </a:t>
            </a:r>
            <a:r>
              <a:rPr lang="en-US" sz="3100" b="1">
                <a:solidFill>
                  <a:srgbClr val="70403D"/>
                </a:solidFill>
              </a:rPr>
              <a:t> </a:t>
            </a:r>
            <a:endParaRPr sz="3100" b="1">
              <a:solidFill>
                <a:srgbClr val="70403D"/>
              </a:solidFill>
            </a:endParaRPr>
          </a:p>
        </p:txBody>
      </p:sp>
      <p:sp>
        <p:nvSpPr>
          <p:cNvPr id="129" name="Google Shape;129;p16"/>
          <p:cNvSpPr txBox="1">
            <a:spLocks noGrp="1"/>
          </p:cNvSpPr>
          <p:nvPr>
            <p:ph type="body" idx="1"/>
          </p:nvPr>
        </p:nvSpPr>
        <p:spPr>
          <a:xfrm>
            <a:off x="989400" y="1685925"/>
            <a:ext cx="10213200" cy="4579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400" b="1">
                <a:latin typeface="Sorts Mill Goudy"/>
                <a:ea typeface="Sorts Mill Goudy"/>
                <a:cs typeface="Sorts Mill Goudy"/>
                <a:sym typeface="Sorts Mill Goudy"/>
              </a:rPr>
              <a:t>Here the splitting of data happens : </a:t>
            </a:r>
            <a:endParaRPr sz="2400" b="1">
              <a:latin typeface="Sorts Mill Goudy"/>
              <a:ea typeface="Sorts Mill Goudy"/>
              <a:cs typeface="Sorts Mill Goudy"/>
              <a:sym typeface="Sorts Mill Goudy"/>
            </a:endParaRPr>
          </a:p>
          <a:p>
            <a:pPr marL="0" lvl="0" indent="0" algn="l" rtl="0">
              <a:spcBef>
                <a:spcPts val="1000"/>
              </a:spcBef>
              <a:spcAft>
                <a:spcPts val="0"/>
              </a:spcAft>
              <a:buNone/>
            </a:pPr>
            <a:r>
              <a:rPr lang="en-US" sz="2400" b="1">
                <a:latin typeface="Sorts Mill Goudy"/>
                <a:ea typeface="Sorts Mill Goudy"/>
                <a:cs typeface="Sorts Mill Goudy"/>
                <a:sym typeface="Sorts Mill Goudy"/>
              </a:rPr>
              <a:t>75 % - training data</a:t>
            </a:r>
            <a:endParaRPr sz="2400" b="1">
              <a:latin typeface="Sorts Mill Goudy"/>
              <a:ea typeface="Sorts Mill Goudy"/>
              <a:cs typeface="Sorts Mill Goudy"/>
              <a:sym typeface="Sorts Mill Goudy"/>
            </a:endParaRPr>
          </a:p>
          <a:p>
            <a:pPr marL="0" lvl="0" indent="0" algn="l" rtl="0">
              <a:spcBef>
                <a:spcPts val="1000"/>
              </a:spcBef>
              <a:spcAft>
                <a:spcPts val="0"/>
              </a:spcAft>
              <a:buNone/>
            </a:pPr>
            <a:r>
              <a:rPr lang="en-US" sz="2400" b="1">
                <a:latin typeface="Sorts Mill Goudy"/>
                <a:ea typeface="Sorts Mill Goudy"/>
                <a:cs typeface="Sorts Mill Goudy"/>
                <a:sym typeface="Sorts Mill Goudy"/>
              </a:rPr>
              <a:t>25 % - testing data</a:t>
            </a:r>
            <a:endParaRPr sz="2400" b="1">
              <a:latin typeface="Sorts Mill Goudy"/>
              <a:ea typeface="Sorts Mill Goudy"/>
              <a:cs typeface="Sorts Mill Goudy"/>
              <a:sym typeface="Sorts Mill Goudy"/>
            </a:endParaRPr>
          </a:p>
          <a:p>
            <a:pPr marL="0" lvl="0" indent="0" algn="l" rtl="0">
              <a:spcBef>
                <a:spcPts val="1000"/>
              </a:spcBef>
              <a:spcAft>
                <a:spcPts val="0"/>
              </a:spcAft>
              <a:buNone/>
            </a:pPr>
            <a:r>
              <a:rPr lang="en-US" sz="2400" b="1">
                <a:latin typeface="EB Garamond"/>
                <a:ea typeface="EB Garamond"/>
                <a:cs typeface="EB Garamond"/>
                <a:sym typeface="EB Garamond"/>
              </a:rPr>
              <a:t>The train dataset has 288 rows while the test dataset has 96 rows.</a:t>
            </a:r>
            <a:endParaRPr sz="2400" b="1">
              <a:latin typeface="EB Garamond"/>
              <a:ea typeface="EB Garamond"/>
              <a:cs typeface="EB Garamond"/>
              <a:sym typeface="EB Garamond"/>
            </a:endParaRPr>
          </a:p>
          <a:p>
            <a:pPr marL="0" lvl="0" indent="0" algn="l" rtl="0">
              <a:spcBef>
                <a:spcPts val="1000"/>
              </a:spcBef>
              <a:spcAft>
                <a:spcPts val="0"/>
              </a:spcAft>
              <a:buNone/>
            </a:pPr>
            <a:r>
              <a:rPr lang="en-US" sz="2400" b="1">
                <a:latin typeface="EB Garamond"/>
                <a:ea typeface="EB Garamond"/>
                <a:cs typeface="EB Garamond"/>
                <a:sym typeface="EB Garamond"/>
              </a:rPr>
              <a:t>We use the class method because we predict a class. </a:t>
            </a:r>
            <a:endParaRPr sz="2400" b="1">
              <a:latin typeface="EB Garamond"/>
              <a:ea typeface="EB Garamond"/>
              <a:cs typeface="EB Garamond"/>
              <a:sym typeface="EB Garamond"/>
            </a:endParaRPr>
          </a:p>
          <a:p>
            <a:pPr marL="457200" lvl="0" indent="-381000" algn="l" rtl="0">
              <a:spcBef>
                <a:spcPts val="1000"/>
              </a:spcBef>
              <a:spcAft>
                <a:spcPts val="0"/>
              </a:spcAft>
              <a:buClr>
                <a:srgbClr val="70403D"/>
              </a:buClr>
              <a:buSzPts val="2400"/>
              <a:buFont typeface="EB Garamond"/>
              <a:buChar char="❖"/>
            </a:pPr>
            <a:r>
              <a:rPr lang="en-US" sz="2400" b="1">
                <a:latin typeface="EB Garamond"/>
                <a:ea typeface="EB Garamond"/>
                <a:cs typeface="EB Garamond"/>
                <a:sym typeface="EB Garamond"/>
              </a:rPr>
              <a:t>Data -&gt; TRAIN </a:t>
            </a:r>
            <a:endParaRPr sz="2400" b="1">
              <a:latin typeface="EB Garamond"/>
              <a:ea typeface="EB Garamond"/>
              <a:cs typeface="EB Garamond"/>
              <a:sym typeface="EB Garamond"/>
            </a:endParaRPr>
          </a:p>
          <a:p>
            <a:pPr marL="457200" lvl="0" indent="-381000" algn="l" rtl="0">
              <a:spcBef>
                <a:spcPts val="0"/>
              </a:spcBef>
              <a:spcAft>
                <a:spcPts val="0"/>
              </a:spcAft>
              <a:buClr>
                <a:srgbClr val="70403D"/>
              </a:buClr>
              <a:buSzPts val="2400"/>
              <a:buFont typeface="EB Garamond"/>
              <a:buChar char="❖"/>
            </a:pPr>
            <a:r>
              <a:rPr lang="en-US" sz="2400" b="1">
                <a:latin typeface="EB Garamond"/>
                <a:ea typeface="EB Garamond"/>
                <a:cs typeface="EB Garamond"/>
                <a:sym typeface="EB Garamond"/>
              </a:rPr>
              <a:t>Class Attribute -&gt; Cluster</a:t>
            </a:r>
            <a:endParaRPr sz="2400" b="1">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7"/>
          <p:cNvSpPr txBox="1">
            <a:spLocks noGrp="1"/>
          </p:cNvSpPr>
          <p:nvPr>
            <p:ph type="title"/>
          </p:nvPr>
        </p:nvSpPr>
        <p:spPr>
          <a:xfrm>
            <a:off x="989400" y="395289"/>
            <a:ext cx="10213200" cy="1112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Correlation Matrix - Correlation between features</a:t>
            </a:r>
            <a:endParaRPr b="1">
              <a:solidFill>
                <a:srgbClr val="70403D"/>
              </a:solidFill>
            </a:endParaRPr>
          </a:p>
        </p:txBody>
      </p:sp>
      <p:sp>
        <p:nvSpPr>
          <p:cNvPr id="135" name="Google Shape;135;p17"/>
          <p:cNvSpPr txBox="1">
            <a:spLocks noGrp="1"/>
          </p:cNvSpPr>
          <p:nvPr>
            <p:ph type="body" idx="1"/>
          </p:nvPr>
        </p:nvSpPr>
        <p:spPr>
          <a:xfrm>
            <a:off x="1244100" y="1630625"/>
            <a:ext cx="10213200" cy="48609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endParaRPr b="1">
              <a:latin typeface="Sorts Mill Goudy"/>
              <a:ea typeface="Sorts Mill Goudy"/>
              <a:cs typeface="Sorts Mill Goudy"/>
              <a:sym typeface="Sorts Mill Goudy"/>
            </a:endParaRPr>
          </a:p>
          <a:p>
            <a:pPr marL="0" lvl="0" indent="0" algn="l" rtl="0">
              <a:spcBef>
                <a:spcPts val="1000"/>
              </a:spcBef>
              <a:spcAft>
                <a:spcPts val="0"/>
              </a:spcAft>
              <a:buNone/>
            </a:pPr>
            <a:endParaRPr b="1">
              <a:latin typeface="Sorts Mill Goudy"/>
              <a:ea typeface="Sorts Mill Goudy"/>
              <a:cs typeface="Sorts Mill Goudy"/>
              <a:sym typeface="Sorts Mill Goudy"/>
            </a:endParaRPr>
          </a:p>
          <a:p>
            <a:pPr marL="0" lvl="0" indent="0" algn="l" rtl="0">
              <a:spcBef>
                <a:spcPts val="1000"/>
              </a:spcBef>
              <a:spcAft>
                <a:spcPts val="0"/>
              </a:spcAft>
              <a:buNone/>
            </a:pPr>
            <a:endParaRPr b="1">
              <a:latin typeface="Sorts Mill Goudy"/>
              <a:ea typeface="Sorts Mill Goudy"/>
              <a:cs typeface="Sorts Mill Goudy"/>
              <a:sym typeface="Sorts Mill Goudy"/>
            </a:endParaRPr>
          </a:p>
          <a:p>
            <a:pPr marL="0" lvl="0" indent="0" algn="l" rtl="0">
              <a:spcBef>
                <a:spcPts val="1000"/>
              </a:spcBef>
              <a:spcAft>
                <a:spcPts val="0"/>
              </a:spcAft>
              <a:buNone/>
            </a:pPr>
            <a:endParaRPr b="1">
              <a:latin typeface="Sorts Mill Goudy"/>
              <a:ea typeface="Sorts Mill Goudy"/>
              <a:cs typeface="Sorts Mill Goudy"/>
              <a:sym typeface="Sorts Mill Goudy"/>
            </a:endParaRPr>
          </a:p>
          <a:p>
            <a:pPr marL="0" lvl="0" indent="0" algn="l" rtl="0">
              <a:spcBef>
                <a:spcPts val="1000"/>
              </a:spcBef>
              <a:spcAft>
                <a:spcPts val="0"/>
              </a:spcAft>
              <a:buNone/>
            </a:pPr>
            <a:endParaRPr b="1">
              <a:latin typeface="Sorts Mill Goudy"/>
              <a:ea typeface="Sorts Mill Goudy"/>
              <a:cs typeface="Sorts Mill Goudy"/>
              <a:sym typeface="Sorts Mill Goudy"/>
            </a:endParaRPr>
          </a:p>
          <a:p>
            <a:pPr marL="0" lvl="0" indent="0" algn="l" rtl="0">
              <a:spcBef>
                <a:spcPts val="1000"/>
              </a:spcBef>
              <a:spcAft>
                <a:spcPts val="0"/>
              </a:spcAft>
              <a:buNone/>
            </a:pPr>
            <a:endParaRPr b="1">
              <a:latin typeface="Sorts Mill Goudy"/>
              <a:ea typeface="Sorts Mill Goudy"/>
              <a:cs typeface="Sorts Mill Goudy"/>
              <a:sym typeface="Sorts Mill Goudy"/>
            </a:endParaRPr>
          </a:p>
          <a:p>
            <a:pPr marL="0" lvl="0" indent="0" algn="l" rtl="0">
              <a:spcBef>
                <a:spcPts val="1000"/>
              </a:spcBef>
              <a:spcAft>
                <a:spcPts val="0"/>
              </a:spcAft>
              <a:buNone/>
            </a:pPr>
            <a:endParaRPr b="1">
              <a:latin typeface="Sorts Mill Goudy"/>
              <a:ea typeface="Sorts Mill Goudy"/>
              <a:cs typeface="Sorts Mill Goudy"/>
              <a:sym typeface="Sorts Mill Goudy"/>
            </a:endParaRPr>
          </a:p>
          <a:p>
            <a:pPr marL="0" lvl="0" indent="0" algn="l" rtl="0">
              <a:spcBef>
                <a:spcPts val="1000"/>
              </a:spcBef>
              <a:spcAft>
                <a:spcPts val="0"/>
              </a:spcAft>
              <a:buNone/>
            </a:pPr>
            <a:endParaRPr b="1">
              <a:latin typeface="Sorts Mill Goudy"/>
              <a:ea typeface="Sorts Mill Goudy"/>
              <a:cs typeface="Sorts Mill Goudy"/>
              <a:sym typeface="Sorts Mill Goudy"/>
            </a:endParaRPr>
          </a:p>
          <a:p>
            <a:pPr marL="3200400" lvl="0" indent="457200" algn="just" rtl="0">
              <a:spcBef>
                <a:spcPts val="1000"/>
              </a:spcBef>
              <a:spcAft>
                <a:spcPts val="0"/>
              </a:spcAft>
              <a:buClr>
                <a:schemeClr val="dk1"/>
              </a:buClr>
              <a:buSzPts val="1100"/>
              <a:buFont typeface="Arial"/>
              <a:buNone/>
            </a:pPr>
            <a:r>
              <a:rPr lang="en-US" b="1">
                <a:latin typeface="Sorts Mill Goudy"/>
                <a:ea typeface="Sorts Mill Goudy"/>
                <a:cs typeface="Sorts Mill Goudy"/>
                <a:sym typeface="Sorts Mill Goudy"/>
              </a:rPr>
              <a:t>Correlation Matrix (Initial)</a:t>
            </a:r>
            <a:endParaRPr/>
          </a:p>
        </p:txBody>
      </p:sp>
      <p:pic>
        <p:nvPicPr>
          <p:cNvPr id="136" name="Google Shape;136;p17"/>
          <p:cNvPicPr preferRelativeResize="0"/>
          <p:nvPr/>
        </p:nvPicPr>
        <p:blipFill>
          <a:blip r:embed="rId3">
            <a:alphaModFix/>
          </a:blip>
          <a:stretch>
            <a:fillRect/>
          </a:stretch>
        </p:blipFill>
        <p:spPr>
          <a:xfrm>
            <a:off x="3146400" y="1706075"/>
            <a:ext cx="6456676" cy="41331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8"/>
          <p:cNvSpPr txBox="1">
            <a:spLocks noGrp="1"/>
          </p:cNvSpPr>
          <p:nvPr>
            <p:ph type="title"/>
          </p:nvPr>
        </p:nvSpPr>
        <p:spPr>
          <a:xfrm>
            <a:off x="989400" y="273547"/>
            <a:ext cx="10213200" cy="8100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sz="2900" b="1">
                <a:solidFill>
                  <a:srgbClr val="70403D"/>
                </a:solidFill>
              </a:rPr>
              <a:t>Correlation Matrix ( Final )</a:t>
            </a:r>
            <a:endParaRPr sz="2900" b="1">
              <a:solidFill>
                <a:srgbClr val="70403D"/>
              </a:solidFill>
            </a:endParaRPr>
          </a:p>
        </p:txBody>
      </p:sp>
      <p:sp>
        <p:nvSpPr>
          <p:cNvPr id="142" name="Google Shape;142;p18"/>
          <p:cNvSpPr txBox="1">
            <a:spLocks noGrp="1"/>
          </p:cNvSpPr>
          <p:nvPr>
            <p:ph type="body" idx="1"/>
          </p:nvPr>
        </p:nvSpPr>
        <p:spPr>
          <a:xfrm>
            <a:off x="989400" y="1685925"/>
            <a:ext cx="10213200" cy="40401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143" name="Google Shape;143;p18"/>
          <p:cNvPicPr preferRelativeResize="0"/>
          <p:nvPr/>
        </p:nvPicPr>
        <p:blipFill>
          <a:blip r:embed="rId3">
            <a:alphaModFix/>
          </a:blip>
          <a:stretch>
            <a:fillRect/>
          </a:stretch>
        </p:blipFill>
        <p:spPr>
          <a:xfrm>
            <a:off x="989400" y="1150850"/>
            <a:ext cx="10213200" cy="5292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989400" y="307950"/>
            <a:ext cx="10213200" cy="1409400"/>
          </a:xfrm>
          <a:prstGeom prst="rect">
            <a:avLst/>
          </a:prstGeom>
        </p:spPr>
        <p:txBody>
          <a:bodyPr spcFirstLastPara="1" wrap="square" lIns="91425" tIns="45700" rIns="91425" bIns="45700" anchor="b" anchorCtr="0">
            <a:normAutofit fontScale="90000"/>
          </a:bodyPr>
          <a:lstStyle/>
          <a:p>
            <a:pPr marL="0" lvl="0" indent="0" algn="l" rtl="0">
              <a:spcBef>
                <a:spcPts val="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lnSpc>
                <a:spcPct val="115000"/>
              </a:lnSpc>
              <a:spcBef>
                <a:spcPts val="1200"/>
              </a:spcBef>
              <a:spcAft>
                <a:spcPts val="0"/>
              </a:spcAft>
              <a:buClr>
                <a:schemeClr val="dk1"/>
              </a:buClr>
              <a:buSzPct val="45412"/>
              <a:buFont typeface="Arial"/>
              <a:buNone/>
            </a:pPr>
            <a:endParaRPr sz="2422" b="1">
              <a:latin typeface="Arial"/>
              <a:ea typeface="Arial"/>
              <a:cs typeface="Arial"/>
              <a:sym typeface="Arial"/>
            </a:endParaRPr>
          </a:p>
          <a:p>
            <a:pPr marL="0" lvl="0" indent="0" algn="l" rtl="0">
              <a:lnSpc>
                <a:spcPct val="115000"/>
              </a:lnSpc>
              <a:spcBef>
                <a:spcPts val="120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0"/>
              </a:spcBef>
              <a:spcAft>
                <a:spcPts val="0"/>
              </a:spcAft>
              <a:buClr>
                <a:schemeClr val="dk1"/>
              </a:buClr>
              <a:buSzPct val="100000"/>
              <a:buFont typeface="Arial"/>
              <a:buNone/>
            </a:pPr>
            <a:r>
              <a:rPr lang="en-US" sz="1100">
                <a:latin typeface="Arial"/>
                <a:ea typeface="Arial"/>
                <a:cs typeface="Arial"/>
                <a:sym typeface="Arial"/>
              </a:rPr>
              <a:t>			</a:t>
            </a:r>
            <a:endParaRPr sz="1544">
              <a:latin typeface="Arial"/>
              <a:ea typeface="Arial"/>
              <a:cs typeface="Arial"/>
              <a:sym typeface="Arial"/>
            </a:endParaRPr>
          </a:p>
          <a:p>
            <a:pPr marL="0" lvl="0" indent="0" algn="l" rtl="0">
              <a:spcBef>
                <a:spcPts val="0"/>
              </a:spcBef>
              <a:spcAft>
                <a:spcPts val="0"/>
              </a:spcAft>
              <a:buClr>
                <a:schemeClr val="dk1"/>
              </a:buClr>
              <a:buSzPct val="33221"/>
              <a:buFont typeface="Arial"/>
              <a:buNone/>
            </a:pPr>
            <a:r>
              <a:rPr lang="en-US" sz="3311" b="1">
                <a:solidFill>
                  <a:srgbClr val="70403D"/>
                </a:solidFill>
              </a:rPr>
              <a:t>Classification Algorithms </a:t>
            </a:r>
            <a:r>
              <a:rPr lang="en-US" sz="3311" b="1">
                <a:solidFill>
                  <a:srgbClr val="70403D"/>
                </a:solidFill>
                <a:latin typeface="Arial"/>
                <a:ea typeface="Arial"/>
                <a:cs typeface="Arial"/>
                <a:sym typeface="Arial"/>
              </a:rPr>
              <a:t> </a:t>
            </a:r>
            <a:endParaRPr sz="1988" b="1">
              <a:solidFill>
                <a:srgbClr val="70403D"/>
              </a:solidFill>
              <a:latin typeface="Arial"/>
              <a:ea typeface="Arial"/>
              <a:cs typeface="Arial"/>
              <a:sym typeface="Arial"/>
            </a:endParaRPr>
          </a:p>
          <a:p>
            <a:pPr marL="0" lvl="0" indent="0" algn="l" rtl="0">
              <a:spcBef>
                <a:spcPts val="0"/>
              </a:spcBef>
              <a:spcAft>
                <a:spcPts val="0"/>
              </a:spcAft>
              <a:buNone/>
            </a:pPr>
            <a:endParaRPr/>
          </a:p>
        </p:txBody>
      </p:sp>
      <p:sp>
        <p:nvSpPr>
          <p:cNvPr id="149" name="Google Shape;149;p19"/>
          <p:cNvSpPr txBox="1">
            <a:spLocks noGrp="1"/>
          </p:cNvSpPr>
          <p:nvPr>
            <p:ph type="body" idx="1"/>
          </p:nvPr>
        </p:nvSpPr>
        <p:spPr>
          <a:xfrm>
            <a:off x="989400" y="1717350"/>
            <a:ext cx="10213200" cy="3297900"/>
          </a:xfrm>
          <a:prstGeom prst="rect">
            <a:avLst/>
          </a:prstGeom>
        </p:spPr>
        <p:txBody>
          <a:bodyPr spcFirstLastPara="1" wrap="square" lIns="91425" tIns="45700" rIns="91425" bIns="45700" anchor="t" anchorCtr="0">
            <a:normAutofit fontScale="25000" lnSpcReduction="20000"/>
          </a:bodyPr>
          <a:lstStyle/>
          <a:p>
            <a:pPr marL="0" lvl="0" indent="0" algn="l" rtl="0">
              <a:spcBef>
                <a:spcPts val="1000"/>
              </a:spcBef>
              <a:spcAft>
                <a:spcPts val="0"/>
              </a:spcAft>
              <a:buNone/>
            </a:pPr>
            <a:r>
              <a:rPr lang="en-US" sz="8475">
                <a:latin typeface="Arial"/>
                <a:ea typeface="Arial"/>
                <a:cs typeface="Arial"/>
                <a:sym typeface="Arial"/>
              </a:rPr>
              <a:t>1.</a:t>
            </a:r>
            <a:r>
              <a:rPr lang="en-US" sz="10075">
                <a:latin typeface="Arial"/>
                <a:ea typeface="Arial"/>
                <a:cs typeface="Arial"/>
                <a:sym typeface="Arial"/>
              </a:rPr>
              <a:t> </a:t>
            </a:r>
            <a:r>
              <a:rPr lang="en-US" sz="10075">
                <a:latin typeface="Sorts Mill Goudy"/>
                <a:ea typeface="Sorts Mill Goudy"/>
                <a:cs typeface="Sorts Mill Goudy"/>
                <a:sym typeface="Sorts Mill Goudy"/>
              </a:rPr>
              <a:t>ANN (Artificial Neural Networks)</a:t>
            </a:r>
            <a:endParaRPr sz="10075">
              <a:latin typeface="Sorts Mill Goudy"/>
              <a:ea typeface="Sorts Mill Goudy"/>
              <a:cs typeface="Sorts Mill Goudy"/>
              <a:sym typeface="Sorts Mill Goudy"/>
            </a:endParaRPr>
          </a:p>
          <a:p>
            <a:pPr marL="0" lvl="0" indent="0" algn="l" rtl="0">
              <a:spcBef>
                <a:spcPts val="1000"/>
              </a:spcBef>
              <a:spcAft>
                <a:spcPts val="0"/>
              </a:spcAft>
              <a:buNone/>
            </a:pPr>
            <a:r>
              <a:rPr lang="en-US" sz="10475">
                <a:latin typeface="Sorts Mill Goudy"/>
                <a:ea typeface="Sorts Mill Goudy"/>
                <a:cs typeface="Sorts Mill Goudy"/>
                <a:sym typeface="Sorts Mill Goudy"/>
              </a:rPr>
              <a:t>2. Decision Trees </a:t>
            </a:r>
            <a:r>
              <a:rPr lang="en-US" sz="10375">
                <a:latin typeface="Sorts Mill Goudy"/>
                <a:ea typeface="Sorts Mill Goudy"/>
                <a:cs typeface="Sorts Mill Goudy"/>
                <a:sym typeface="Sorts Mill Goudy"/>
              </a:rPr>
              <a:t>	</a:t>
            </a:r>
            <a:endParaRPr sz="10375">
              <a:latin typeface="Sorts Mill Goudy"/>
              <a:ea typeface="Sorts Mill Goudy"/>
              <a:cs typeface="Sorts Mill Goudy"/>
              <a:sym typeface="Sorts Mill Goudy"/>
            </a:endParaRPr>
          </a:p>
          <a:p>
            <a:pPr marL="0" lvl="0" indent="0" algn="l" rtl="0">
              <a:spcBef>
                <a:spcPts val="1000"/>
              </a:spcBef>
              <a:spcAft>
                <a:spcPts val="0"/>
              </a:spcAft>
              <a:buNone/>
            </a:pPr>
            <a:r>
              <a:rPr lang="en-US" sz="10475">
                <a:latin typeface="Sorts Mill Goudy"/>
                <a:ea typeface="Sorts Mill Goudy"/>
                <a:cs typeface="Sorts Mill Goudy"/>
                <a:sym typeface="Sorts Mill Goudy"/>
              </a:rPr>
              <a:t>3. Random Forest </a:t>
            </a:r>
            <a:br>
              <a:rPr lang="en-US" sz="10475">
                <a:latin typeface="Arial"/>
                <a:ea typeface="Arial"/>
                <a:cs typeface="Arial"/>
                <a:sym typeface="Arial"/>
              </a:rPr>
            </a:br>
            <a:r>
              <a:rPr lang="en-US" sz="10475">
                <a:latin typeface="Arial"/>
                <a:ea typeface="Arial"/>
                <a:cs typeface="Arial"/>
                <a:sym typeface="Arial"/>
              </a:rPr>
              <a:t> 				</a:t>
            </a:r>
            <a:r>
              <a:rPr lang="en-US" sz="100">
                <a:latin typeface="Arial"/>
                <a:ea typeface="Arial"/>
                <a:cs typeface="Arial"/>
                <a:sym typeface="Arial"/>
              </a:rPr>
              <a:t>			</a:t>
            </a:r>
            <a:endParaRPr sz="100">
              <a:latin typeface="Arial"/>
              <a:ea typeface="Arial"/>
              <a:cs typeface="Arial"/>
              <a:sym typeface="Arial"/>
            </a:endParaRPr>
          </a:p>
          <a:p>
            <a:pPr marL="0" lvl="0" indent="0" algn="l" rtl="0">
              <a:lnSpc>
                <a:spcPct val="115000"/>
              </a:lnSpc>
              <a:spcBef>
                <a:spcPts val="0"/>
              </a:spcBef>
              <a:spcAft>
                <a:spcPts val="0"/>
              </a:spcAft>
              <a:buNone/>
            </a:pPr>
            <a:r>
              <a:rPr lang="en-US" sz="1100">
                <a:latin typeface="Arial"/>
                <a:ea typeface="Arial"/>
                <a:cs typeface="Arial"/>
                <a:sym typeface="Arial"/>
              </a:rPr>
              <a:t>						 					</a:t>
            </a:r>
            <a:endParaRPr sz="1100">
              <a:latin typeface="Arial"/>
              <a:ea typeface="Arial"/>
              <a:cs typeface="Arial"/>
              <a:sym typeface="Arial"/>
            </a:endParaRPr>
          </a:p>
          <a:p>
            <a:pPr marL="457200" lvl="0" indent="-228600" algn="l" rtl="0">
              <a:spcBef>
                <a:spcPts val="1000"/>
              </a:spcBef>
              <a:spcAft>
                <a:spcPts val="0"/>
              </a:spcAft>
              <a:buNone/>
            </a:pPr>
            <a:r>
              <a:rPr lang="en-US" sz="1100">
                <a:latin typeface="Arial"/>
                <a:ea typeface="Arial"/>
                <a:cs typeface="Arial"/>
                <a:sym typeface="Arial"/>
              </a:rPr>
              <a:t>				</a:t>
            </a:r>
            <a:endParaRPr sz="1100">
              <a:latin typeface="Arial"/>
              <a:ea typeface="Arial"/>
              <a:cs typeface="Arial"/>
              <a:sym typeface="Arial"/>
            </a:endParaRPr>
          </a:p>
          <a:p>
            <a:pPr marL="457200" lvl="0" indent="-228600" algn="l" rtl="0">
              <a:spcBef>
                <a:spcPts val="1000"/>
              </a:spcBef>
              <a:spcAft>
                <a:spcPts val="0"/>
              </a:spcAft>
              <a:buNone/>
            </a:pPr>
            <a:r>
              <a:rPr lang="en-US" sz="1100">
                <a:latin typeface="Arial"/>
                <a:ea typeface="Arial"/>
                <a:cs typeface="Arial"/>
                <a:sym typeface="Arial"/>
              </a:rPr>
              <a:t>			</a:t>
            </a:r>
            <a:endParaRPr sz="1100">
              <a:latin typeface="Arial"/>
              <a:ea typeface="Arial"/>
              <a:cs typeface="Arial"/>
              <a:sym typeface="Arial"/>
            </a:endParaRPr>
          </a:p>
          <a:p>
            <a:pPr marL="457200" lvl="0" indent="-228600" algn="l" rtl="0">
              <a:spcBef>
                <a:spcPts val="1000"/>
              </a:spcBef>
              <a:spcAft>
                <a:spcPts val="0"/>
              </a:spcAft>
              <a:buNone/>
            </a:pPr>
            <a:r>
              <a:rPr lang="en-US" sz="1100">
                <a:latin typeface="Arial"/>
                <a:ea typeface="Arial"/>
                <a:cs typeface="Arial"/>
                <a:sym typeface="Arial"/>
              </a:rPr>
              <a:t>		</a:t>
            </a:r>
            <a:endParaRPr sz="1100">
              <a:latin typeface="Arial"/>
              <a:ea typeface="Arial"/>
              <a:cs typeface="Arial"/>
              <a:sym typeface="Arial"/>
            </a:endParaRPr>
          </a:p>
          <a:p>
            <a:pPr marL="457200" lvl="0" indent="-247650" algn="l" rtl="0">
              <a:spcBef>
                <a:spcPts val="1000"/>
              </a:spcBef>
              <a:spcAft>
                <a:spcPts val="0"/>
              </a:spcAft>
              <a:buSzPct val="100000"/>
              <a:buFont typeface="Arial"/>
              <a:buAutoNum type="arabicPeriod"/>
            </a:pPr>
            <a:endParaRPr sz="1200">
              <a:latin typeface="Arial"/>
              <a:ea typeface="Arial"/>
              <a:cs typeface="Arial"/>
              <a:sym typeface="Arial"/>
            </a:endParaRPr>
          </a:p>
          <a:p>
            <a:pPr marL="0" lvl="0" indent="0" algn="l" rtl="0">
              <a:lnSpc>
                <a:spcPct val="115000"/>
              </a:lnSpc>
              <a:spcBef>
                <a:spcPts val="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100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100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1000"/>
              </a:spcBef>
              <a:spcAft>
                <a:spcPts val="0"/>
              </a:spcAft>
              <a:buClr>
                <a:schemeClr val="dk1"/>
              </a:buClr>
              <a:buSzPct val="100000"/>
              <a:buFont typeface="Arial"/>
              <a:buNone/>
            </a:pPr>
            <a:r>
              <a:rPr lang="en-US" sz="1100">
                <a:latin typeface="Arial"/>
                <a:ea typeface="Arial"/>
                <a:cs typeface="Arial"/>
                <a:sym typeface="Arial"/>
              </a:rPr>
              <a:t>		</a:t>
            </a:r>
            <a:endParaRPr sz="1100">
              <a:latin typeface="Arial"/>
              <a:ea typeface="Arial"/>
              <a:cs typeface="Arial"/>
              <a:sym typeface="Arial"/>
            </a:endParaRPr>
          </a:p>
          <a:p>
            <a:pPr marL="0" lvl="0" indent="0" algn="l" rtl="0">
              <a:spcBef>
                <a:spcPts val="100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0"/>
          <p:cNvSpPr txBox="1"/>
          <p:nvPr/>
        </p:nvSpPr>
        <p:spPr>
          <a:xfrm>
            <a:off x="624800" y="101725"/>
            <a:ext cx="6625500" cy="1739400"/>
          </a:xfrm>
          <a:prstGeom prst="rect">
            <a:avLst/>
          </a:prstGeom>
          <a:noFill/>
          <a:ln>
            <a:noFill/>
          </a:ln>
        </p:spPr>
        <p:txBody>
          <a:bodyPr spcFirstLastPara="1" wrap="square" lIns="91425" tIns="91425" rIns="91425" bIns="91425" anchor="t" anchorCtr="0">
            <a:spAutoFit/>
          </a:bodyPr>
          <a:lstStyle/>
          <a:p>
            <a:pPr marL="0" lvl="0" indent="0" algn="l" rtl="0">
              <a:lnSpc>
                <a:spcPct val="140000"/>
              </a:lnSpc>
              <a:spcBef>
                <a:spcPts val="0"/>
              </a:spcBef>
              <a:spcAft>
                <a:spcPts val="0"/>
              </a:spcAft>
              <a:buNone/>
            </a:pPr>
            <a:endParaRPr sz="2400" b="1">
              <a:solidFill>
                <a:srgbClr val="424242"/>
              </a:solidFill>
              <a:latin typeface="Avenir"/>
              <a:ea typeface="Avenir"/>
              <a:cs typeface="Avenir"/>
              <a:sym typeface="Avenir"/>
            </a:endParaRPr>
          </a:p>
          <a:p>
            <a:pPr marL="0" lvl="0" indent="0" algn="l" rtl="0">
              <a:lnSpc>
                <a:spcPct val="140000"/>
              </a:lnSpc>
              <a:spcBef>
                <a:spcPts val="600"/>
              </a:spcBef>
              <a:spcAft>
                <a:spcPts val="0"/>
              </a:spcAft>
              <a:buClr>
                <a:schemeClr val="dk1"/>
              </a:buClr>
              <a:buSzPts val="1100"/>
              <a:buFont typeface="Arial"/>
              <a:buNone/>
            </a:pPr>
            <a:r>
              <a:rPr lang="en-US" sz="3100" b="1">
                <a:solidFill>
                  <a:srgbClr val="70403D"/>
                </a:solidFill>
                <a:latin typeface="Sorts Mill Goudy"/>
                <a:ea typeface="Sorts Mill Goudy"/>
                <a:cs typeface="Sorts Mill Goudy"/>
                <a:sym typeface="Sorts Mill Goudy"/>
              </a:rPr>
              <a:t>Artificial Neural Network (ANN)</a:t>
            </a:r>
            <a:endParaRPr sz="3100" b="1">
              <a:solidFill>
                <a:srgbClr val="70403D"/>
              </a:solidFill>
              <a:latin typeface="Sorts Mill Goudy"/>
              <a:ea typeface="Sorts Mill Goudy"/>
              <a:cs typeface="Sorts Mill Goudy"/>
              <a:sym typeface="Sorts Mill Goudy"/>
            </a:endParaRPr>
          </a:p>
          <a:p>
            <a:pPr marL="0" lvl="0" indent="0" algn="l" rtl="0">
              <a:spcBef>
                <a:spcPts val="600"/>
              </a:spcBef>
              <a:spcAft>
                <a:spcPts val="0"/>
              </a:spcAft>
              <a:buNone/>
            </a:pPr>
            <a:endParaRPr b="1">
              <a:latin typeface="Avenir"/>
              <a:ea typeface="Avenir"/>
              <a:cs typeface="Avenir"/>
              <a:sym typeface="Avenir"/>
            </a:endParaRPr>
          </a:p>
        </p:txBody>
      </p:sp>
      <p:sp>
        <p:nvSpPr>
          <p:cNvPr id="155" name="Google Shape;155;p20"/>
          <p:cNvSpPr txBox="1"/>
          <p:nvPr/>
        </p:nvSpPr>
        <p:spPr>
          <a:xfrm>
            <a:off x="364175" y="2006950"/>
            <a:ext cx="10621200" cy="3424800"/>
          </a:xfrm>
          <a:prstGeom prst="rect">
            <a:avLst/>
          </a:prstGeom>
          <a:noFill/>
          <a:ln>
            <a:noFill/>
          </a:ln>
        </p:spPr>
        <p:txBody>
          <a:bodyPr spcFirstLastPara="1" wrap="square" lIns="91425" tIns="91425" rIns="91425" bIns="91425" anchor="t" anchorCtr="0">
            <a:spAutoFit/>
          </a:bodyPr>
          <a:lstStyle/>
          <a:p>
            <a:pPr marL="457200" lvl="0" indent="-361950" algn="just" rtl="0">
              <a:lnSpc>
                <a:spcPct val="150000"/>
              </a:lnSpc>
              <a:spcBef>
                <a:spcPts val="0"/>
              </a:spcBef>
              <a:spcAft>
                <a:spcPts val="0"/>
              </a:spcAft>
              <a:buClr>
                <a:srgbClr val="70403D"/>
              </a:buClr>
              <a:buSzPts val="2100"/>
              <a:buFont typeface="Sorts Mill Goudy"/>
              <a:buChar char="❖"/>
            </a:pPr>
            <a:r>
              <a:rPr lang="en-US" sz="2100" b="1">
                <a:latin typeface="Sorts Mill Goudy"/>
                <a:ea typeface="Sorts Mill Goudy"/>
                <a:cs typeface="Sorts Mill Goudy"/>
                <a:sym typeface="Sorts Mill Goudy"/>
              </a:rPr>
              <a:t>      An artificial neuron network or neural network is a </a:t>
            </a:r>
            <a:endParaRPr sz="2100" b="1">
              <a:latin typeface="Sorts Mill Goudy"/>
              <a:ea typeface="Sorts Mill Goudy"/>
              <a:cs typeface="Sorts Mill Goudy"/>
              <a:sym typeface="Sorts Mill Goudy"/>
            </a:endParaRPr>
          </a:p>
          <a:p>
            <a:pPr marL="0" lvl="0" indent="0" algn="l" rtl="0">
              <a:lnSpc>
                <a:spcPct val="150000"/>
              </a:lnSpc>
              <a:spcBef>
                <a:spcPts val="0"/>
              </a:spcBef>
              <a:spcAft>
                <a:spcPts val="0"/>
              </a:spcAft>
              <a:buNone/>
            </a:pPr>
            <a:r>
              <a:rPr lang="en-US" sz="2100" b="1">
                <a:latin typeface="Sorts Mill Goudy"/>
                <a:ea typeface="Sorts Mill Goudy"/>
                <a:cs typeface="Sorts Mill Goudy"/>
                <a:sym typeface="Sorts Mill Goudy"/>
              </a:rPr>
              <a:t>computational model that mimics the way nerve cells work </a:t>
            </a:r>
            <a:endParaRPr sz="2100" b="1">
              <a:latin typeface="Sorts Mill Goudy"/>
              <a:ea typeface="Sorts Mill Goudy"/>
              <a:cs typeface="Sorts Mill Goudy"/>
              <a:sym typeface="Sorts Mill Goudy"/>
            </a:endParaRPr>
          </a:p>
          <a:p>
            <a:pPr marL="0" lvl="0" indent="0" algn="l" rtl="0">
              <a:lnSpc>
                <a:spcPct val="150000"/>
              </a:lnSpc>
              <a:spcBef>
                <a:spcPts val="0"/>
              </a:spcBef>
              <a:spcAft>
                <a:spcPts val="0"/>
              </a:spcAft>
              <a:buNone/>
            </a:pPr>
            <a:r>
              <a:rPr lang="en-US" sz="2100" b="1">
                <a:latin typeface="Sorts Mill Goudy"/>
                <a:ea typeface="Sorts Mill Goudy"/>
                <a:cs typeface="Sorts Mill Goudy"/>
                <a:sym typeface="Sorts Mill Goudy"/>
              </a:rPr>
              <a:t>in the human brain.</a:t>
            </a:r>
            <a:endParaRPr sz="2100" b="1">
              <a:latin typeface="Sorts Mill Goudy"/>
              <a:ea typeface="Sorts Mill Goudy"/>
              <a:cs typeface="Sorts Mill Goudy"/>
              <a:sym typeface="Sorts Mill Goudy"/>
            </a:endParaRPr>
          </a:p>
          <a:p>
            <a:pPr marL="457200" lvl="0" indent="-361950" algn="just" rtl="0">
              <a:lnSpc>
                <a:spcPct val="150000"/>
              </a:lnSpc>
              <a:spcBef>
                <a:spcPts val="0"/>
              </a:spcBef>
              <a:spcAft>
                <a:spcPts val="0"/>
              </a:spcAft>
              <a:buClr>
                <a:srgbClr val="70403D"/>
              </a:buClr>
              <a:buSzPts val="2100"/>
              <a:buFont typeface="Sorts Mill Goudy"/>
              <a:buChar char="❖"/>
            </a:pPr>
            <a:r>
              <a:rPr lang="en-US" sz="2100" b="1">
                <a:latin typeface="Sorts Mill Goudy"/>
                <a:ea typeface="Sorts Mill Goudy"/>
                <a:cs typeface="Sorts Mill Goudy"/>
                <a:sym typeface="Sorts Mill Goudy"/>
              </a:rPr>
              <a:t>ANN uses the learning algorithms that can independently make adjustments or learn them as they receive new input. </a:t>
            </a:r>
            <a:endParaRPr sz="2100" b="1">
              <a:latin typeface="Sorts Mill Goudy"/>
              <a:ea typeface="Sorts Mill Goudy"/>
              <a:cs typeface="Sorts Mill Goudy"/>
              <a:sym typeface="Sorts Mill Goudy"/>
            </a:endParaRPr>
          </a:p>
          <a:p>
            <a:pPr marL="457200" lvl="0" indent="-361950" algn="l" rtl="0">
              <a:lnSpc>
                <a:spcPct val="150000"/>
              </a:lnSpc>
              <a:spcBef>
                <a:spcPts val="0"/>
              </a:spcBef>
              <a:spcAft>
                <a:spcPts val="0"/>
              </a:spcAft>
              <a:buClr>
                <a:srgbClr val="70403D"/>
              </a:buClr>
              <a:buSzPts val="2100"/>
              <a:buFont typeface="Sorts Mill Goudy"/>
              <a:buChar char="❖"/>
            </a:pPr>
            <a:r>
              <a:rPr lang="en-US" sz="2100" b="1">
                <a:latin typeface="Sorts Mill Goudy"/>
                <a:ea typeface="Sorts Mill Goudy"/>
                <a:cs typeface="Sorts Mill Goudy"/>
                <a:sym typeface="Sorts Mill Goudy"/>
              </a:rPr>
              <a:t>This is a very effective tool for non-linear statistical data </a:t>
            </a:r>
            <a:r>
              <a:rPr lang="en-US" sz="2000" b="1">
                <a:latin typeface="Sorts Mill Goudy"/>
                <a:ea typeface="Sorts Mill Goudy"/>
                <a:cs typeface="Sorts Mill Goudy"/>
                <a:sym typeface="Sorts Mill Goudy"/>
              </a:rPr>
              <a:t>modeling.</a:t>
            </a:r>
            <a:endParaRPr sz="2000" b="1">
              <a:latin typeface="Sorts Mill Goudy"/>
              <a:ea typeface="Sorts Mill Goudy"/>
              <a:cs typeface="Sorts Mill Goudy"/>
              <a:sym typeface="Sorts Mill Goudy"/>
            </a:endParaRPr>
          </a:p>
          <a:p>
            <a:pPr marL="457200" lvl="0" indent="0" algn="l" rtl="0">
              <a:spcBef>
                <a:spcPts val="0"/>
              </a:spcBef>
              <a:spcAft>
                <a:spcPts val="0"/>
              </a:spcAft>
              <a:buNone/>
            </a:pPr>
            <a:endParaRPr sz="2150" b="1">
              <a:solidFill>
                <a:srgbClr val="333333"/>
              </a:solidFill>
              <a:latin typeface="Sorts Mill Goudy"/>
              <a:ea typeface="Sorts Mill Goudy"/>
              <a:cs typeface="Sorts Mill Goudy"/>
              <a:sym typeface="Sorts Mill Goudy"/>
            </a:endParaRPr>
          </a:p>
        </p:txBody>
      </p:sp>
      <p:pic>
        <p:nvPicPr>
          <p:cNvPr id="156" name="Google Shape;156;p20"/>
          <p:cNvPicPr preferRelativeResize="0"/>
          <p:nvPr/>
        </p:nvPicPr>
        <p:blipFill>
          <a:blip r:embed="rId3">
            <a:alphaModFix/>
          </a:blip>
          <a:stretch>
            <a:fillRect/>
          </a:stretch>
        </p:blipFill>
        <p:spPr>
          <a:xfrm>
            <a:off x="8286125" y="101725"/>
            <a:ext cx="3353375" cy="3097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a:spLocks noGrp="1"/>
          </p:cNvSpPr>
          <p:nvPr>
            <p:ph type="title"/>
          </p:nvPr>
        </p:nvSpPr>
        <p:spPr>
          <a:xfrm>
            <a:off x="989400" y="461576"/>
            <a:ext cx="10213200" cy="7734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US" b="1">
                <a:solidFill>
                  <a:srgbClr val="70403D"/>
                </a:solidFill>
              </a:rPr>
              <a:t>How ANN Works  </a:t>
            </a:r>
            <a:endParaRPr b="1">
              <a:solidFill>
                <a:srgbClr val="70403D"/>
              </a:solidFill>
            </a:endParaRPr>
          </a:p>
        </p:txBody>
      </p:sp>
      <p:sp>
        <p:nvSpPr>
          <p:cNvPr id="162" name="Google Shape;162;p21"/>
          <p:cNvSpPr txBox="1">
            <a:spLocks noGrp="1"/>
          </p:cNvSpPr>
          <p:nvPr>
            <p:ph type="body" idx="1"/>
          </p:nvPr>
        </p:nvSpPr>
        <p:spPr>
          <a:xfrm>
            <a:off x="989400" y="1954350"/>
            <a:ext cx="10213200" cy="3771600"/>
          </a:xfrm>
          <a:prstGeom prst="rect">
            <a:avLst/>
          </a:prstGeom>
        </p:spPr>
        <p:txBody>
          <a:bodyPr spcFirstLastPara="1" wrap="square" lIns="91425" tIns="45700" rIns="91425" bIns="45700" anchor="t" anchorCtr="0">
            <a:normAutofit/>
          </a:bodyPr>
          <a:lstStyle/>
          <a:p>
            <a:pPr marL="457200" lvl="0" indent="-368300" algn="just" rtl="0">
              <a:lnSpc>
                <a:spcPct val="115000"/>
              </a:lnSpc>
              <a:spcBef>
                <a:spcPts val="0"/>
              </a:spcBef>
              <a:spcAft>
                <a:spcPts val="0"/>
              </a:spcAft>
              <a:buClr>
                <a:srgbClr val="70403D"/>
              </a:buClr>
              <a:buSzPts val="2200"/>
              <a:buFont typeface="Sorts Mill Goudy"/>
              <a:buChar char="❖"/>
            </a:pPr>
            <a:r>
              <a:rPr lang="en-US" sz="1950" b="1">
                <a:latin typeface="Sorts Mill Goudy"/>
                <a:ea typeface="Sorts Mill Goudy"/>
                <a:cs typeface="Sorts Mill Goudy"/>
                <a:sym typeface="Sorts Mill Goudy"/>
              </a:rPr>
              <a:t>ANN has dozens to millions of artificial neurons called units arranged in a series of layers. The input layer receives various forms of information from the outside world. This is the data that the network aims to process or learn about.</a:t>
            </a:r>
            <a:endParaRPr sz="1950" b="1">
              <a:latin typeface="Sorts Mill Goudy"/>
              <a:ea typeface="Sorts Mill Goudy"/>
              <a:cs typeface="Sorts Mill Goudy"/>
              <a:sym typeface="Sorts Mill Goudy"/>
            </a:endParaRPr>
          </a:p>
          <a:p>
            <a:pPr marL="914400" lvl="0" indent="0" algn="just" rtl="0">
              <a:lnSpc>
                <a:spcPct val="115000"/>
              </a:lnSpc>
              <a:spcBef>
                <a:spcPts val="0"/>
              </a:spcBef>
              <a:spcAft>
                <a:spcPts val="0"/>
              </a:spcAft>
              <a:buNone/>
            </a:pPr>
            <a:endParaRPr sz="1950" b="1">
              <a:latin typeface="Sorts Mill Goudy"/>
              <a:ea typeface="Sorts Mill Goudy"/>
              <a:cs typeface="Sorts Mill Goudy"/>
              <a:sym typeface="Sorts Mill Goudy"/>
            </a:endParaRPr>
          </a:p>
          <a:p>
            <a:pPr marL="457200" lvl="0" indent="-368300" algn="just" rtl="0">
              <a:lnSpc>
                <a:spcPct val="115000"/>
              </a:lnSpc>
              <a:spcBef>
                <a:spcPts val="0"/>
              </a:spcBef>
              <a:spcAft>
                <a:spcPts val="0"/>
              </a:spcAft>
              <a:buClr>
                <a:srgbClr val="70403D"/>
              </a:buClr>
              <a:buSzPts val="2200"/>
              <a:buFont typeface="Sorts Mill Goudy"/>
              <a:buChar char="❖"/>
            </a:pPr>
            <a:r>
              <a:rPr lang="en-US" sz="1950" b="1">
                <a:solidFill>
                  <a:srgbClr val="1D1D1D"/>
                </a:solidFill>
                <a:latin typeface="Sorts Mill Goudy"/>
                <a:ea typeface="Sorts Mill Goudy"/>
                <a:cs typeface="Sorts Mill Goudy"/>
                <a:sym typeface="Sorts Mill Goudy"/>
              </a:rPr>
              <a:t>From the input unit, the data goes through one or more hidden units. The hidden unit’s job is to transform the input into something the output unit can use.</a:t>
            </a:r>
            <a:endParaRPr sz="2250" b="1">
              <a:solidFill>
                <a:srgbClr val="1D1D1D"/>
              </a:solidFill>
              <a:latin typeface="Sorts Mill Goudy"/>
              <a:ea typeface="Sorts Mill Goudy"/>
              <a:cs typeface="Sorts Mill Goudy"/>
              <a:sym typeface="Sorts Mill Goudy"/>
            </a:endParaRPr>
          </a:p>
          <a:p>
            <a:pPr marL="0" lvl="0" indent="0" algn="l" rtl="0">
              <a:lnSpc>
                <a:spcPct val="200000"/>
              </a:lnSpc>
              <a:spcBef>
                <a:spcPts val="0"/>
              </a:spcBef>
              <a:spcAft>
                <a:spcPts val="0"/>
              </a:spcAft>
              <a:buNone/>
            </a:pPr>
            <a:endParaRPr sz="1950" b="1">
              <a:latin typeface="Sorts Mill Goudy"/>
              <a:ea typeface="Sorts Mill Goudy"/>
              <a:cs typeface="Sorts Mill Goudy"/>
              <a:sym typeface="Sorts Mill Goudy"/>
            </a:endParaRPr>
          </a:p>
          <a:p>
            <a:pPr marL="0" lvl="0" indent="0" algn="l" rtl="0">
              <a:lnSpc>
                <a:spcPct val="200000"/>
              </a:lnSpc>
              <a:spcBef>
                <a:spcPts val="0"/>
              </a:spcBef>
              <a:spcAft>
                <a:spcPts val="0"/>
              </a:spcAft>
              <a:buNone/>
            </a:pPr>
            <a:r>
              <a:rPr lang="en-US" sz="1950" b="1">
                <a:solidFill>
                  <a:srgbClr val="70403D"/>
                </a:solidFill>
                <a:latin typeface="Sorts Mill Goudy"/>
                <a:ea typeface="Sorts Mill Goudy"/>
                <a:cs typeface="Sorts Mill Goudy"/>
                <a:sym typeface="Sorts Mill Goudy"/>
              </a:rPr>
              <a:t>Result :</a:t>
            </a:r>
            <a:r>
              <a:rPr lang="en-US" sz="1950" b="1">
                <a:latin typeface="Sorts Mill Goudy"/>
                <a:ea typeface="Sorts Mill Goudy"/>
                <a:cs typeface="Sorts Mill Goudy"/>
                <a:sym typeface="Sorts Mill Goudy"/>
              </a:rPr>
              <a:t> There is no proper scalability as compared to other methods.</a:t>
            </a:r>
            <a:endParaRPr b="1"/>
          </a:p>
        </p:txBody>
      </p:sp>
    </p:spTree>
  </p:cSld>
  <p:clrMapOvr>
    <a:masterClrMapping/>
  </p:clrMapOvr>
</p:sld>
</file>

<file path=ppt/theme/theme1.xml><?xml version="1.0" encoding="utf-8"?>
<a:theme xmlns:a="http://schemas.openxmlformats.org/drawingml/2006/main" name="FrostyVTI">
  <a:themeElements>
    <a:clrScheme name="AnalogousFromLightSeedRightStep">
      <a:dk1>
        <a:srgbClr val="000000"/>
      </a:dk1>
      <a:lt1>
        <a:srgbClr val="FFFFFF"/>
      </a:lt1>
      <a:dk2>
        <a:srgbClr val="413224"/>
      </a:dk2>
      <a:lt2>
        <a:srgbClr val="E2E8E8"/>
      </a:lt2>
      <a:accent1>
        <a:srgbClr val="C69996"/>
      </a:accent1>
      <a:accent2>
        <a:srgbClr val="BA9B7F"/>
      </a:accent2>
      <a:accent3>
        <a:srgbClr val="A9A480"/>
      </a:accent3>
      <a:accent4>
        <a:srgbClr val="9AAA74"/>
      </a:accent4>
      <a:accent5>
        <a:srgbClr val="8EAC82"/>
      </a:accent5>
      <a:accent6>
        <a:srgbClr val="78AF80"/>
      </a:accent6>
      <a:hlink>
        <a:srgbClr val="578D90"/>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1493</Words>
  <Application>Microsoft Macintosh PowerPoint</Application>
  <PresentationFormat>Widescreen</PresentationFormat>
  <Paragraphs>210</Paragraphs>
  <Slides>32</Slides>
  <Notes>32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EB Garamond</vt:lpstr>
      <vt:lpstr>Noto Sans Symbols</vt:lpstr>
      <vt:lpstr>Times New Roman</vt:lpstr>
      <vt:lpstr>Avenir</vt:lpstr>
      <vt:lpstr>Sorts Mill Goudy</vt:lpstr>
      <vt:lpstr>Arial</vt:lpstr>
      <vt:lpstr>Montserrat</vt:lpstr>
      <vt:lpstr>FrostyVTI</vt:lpstr>
      <vt:lpstr>Analysis of People Killed   in Police Custody Guided By : Prof. Khasha Dehnad  </vt:lpstr>
      <vt:lpstr>Introduction</vt:lpstr>
      <vt:lpstr>Dataset </vt:lpstr>
      <vt:lpstr>Classification of data  </vt:lpstr>
      <vt:lpstr>Correlation Matrix - Correlation between features</vt:lpstr>
      <vt:lpstr>Correlation Matrix ( Final )</vt:lpstr>
      <vt:lpstr>                                                Classification Algorithms   </vt:lpstr>
      <vt:lpstr>PowerPoint Presentation</vt:lpstr>
      <vt:lpstr>How ANN Works  </vt:lpstr>
      <vt:lpstr>Plot of ANN</vt:lpstr>
      <vt:lpstr>Applications of ANN</vt:lpstr>
      <vt:lpstr>Decision Trees :</vt:lpstr>
      <vt:lpstr>How Decision Tree Works</vt:lpstr>
      <vt:lpstr>Plot of Decision Trees</vt:lpstr>
      <vt:lpstr>Application of Decision Trees</vt:lpstr>
      <vt:lpstr>Random Forest </vt:lpstr>
      <vt:lpstr>How Random Forest Works </vt:lpstr>
      <vt:lpstr>Variable importance plot - Random Forest</vt:lpstr>
      <vt:lpstr>Random Forest Cross Validation Feature</vt:lpstr>
      <vt:lpstr>Plot of Random Forest </vt:lpstr>
      <vt:lpstr>Applications of Random Forest </vt:lpstr>
      <vt:lpstr>Clustering</vt:lpstr>
      <vt:lpstr>Elbow Method for Clustering </vt:lpstr>
      <vt:lpstr>K–means Clustering :</vt:lpstr>
      <vt:lpstr>Plot of K-means</vt:lpstr>
      <vt:lpstr>Hierarchical Clustering</vt:lpstr>
      <vt:lpstr>    Working of Hierarchical Clustering</vt:lpstr>
      <vt:lpstr>Plot of Hierarchical Clustering - Dendrogram</vt:lpstr>
      <vt:lpstr>Comparison of K-means vs Hierarchical Clustering </vt:lpstr>
      <vt:lpstr>Clustering after Factoring</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People Killed   in Police Custody Guided By : Prof. Khasha Dehnad  </dc:title>
  <cp:lastModifiedBy>Reshma Manoj</cp:lastModifiedBy>
  <cp:revision>1</cp:revision>
  <dcterms:modified xsi:type="dcterms:W3CDTF">2021-12-09T00:31:44Z</dcterms:modified>
</cp:coreProperties>
</file>